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notesSlides/notesSlide1.xml" ContentType="application/vnd.openxmlformats-officedocument.presentationml.notesSlide+xml"/>
  <Override PartName="/ppt/media/image4.jpg" ContentType="image/jpeg"/>
  <Override PartName="/ppt/media/image5.jpg" ContentType="image/jpeg"/>
  <Override PartName="/ppt/media/image6.jpg" ContentType="image/jpeg"/>
  <Override PartName="/ppt/notesSlides/notesSlide2.xml" ContentType="application/vnd.openxmlformats-officedocument.presentationml.notesSlide+xml"/>
  <Override PartName="/ppt/media/image7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media/image9.jpg" ContentType="image/jpeg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4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6.jpg" ContentType="image/jpeg"/>
  <Override PartName="/ppt/notesSlides/notesSlide14.xml" ContentType="application/vnd.openxmlformats-officedocument.presentationml.notesSlide+xml"/>
  <Override PartName="/ppt/media/image19.jpg" ContentType="image/jpeg"/>
  <Override PartName="/ppt/media/image20.jpg" ContentType="image/jpeg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287" r:id="rId4"/>
    <p:sldId id="299" r:id="rId5"/>
    <p:sldId id="289" r:id="rId6"/>
    <p:sldId id="295" r:id="rId7"/>
    <p:sldId id="258" r:id="rId8"/>
    <p:sldId id="291" r:id="rId9"/>
    <p:sldId id="281" r:id="rId10"/>
    <p:sldId id="279" r:id="rId11"/>
    <p:sldId id="282" r:id="rId12"/>
    <p:sldId id="283" r:id="rId13"/>
    <p:sldId id="292" r:id="rId14"/>
    <p:sldId id="290" r:id="rId15"/>
    <p:sldId id="280" r:id="rId16"/>
    <p:sldId id="263" r:id="rId17"/>
    <p:sldId id="266" r:id="rId18"/>
    <p:sldId id="297" r:id="rId19"/>
    <p:sldId id="286" r:id="rId20"/>
    <p:sldId id="298" r:id="rId21"/>
    <p:sldId id="275" r:id="rId22"/>
    <p:sldId id="300" r:id="rId23"/>
    <p:sldId id="294" r:id="rId24"/>
    <p:sldId id="296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vatore carino" initials="sc" lastIdx="1" clrIdx="0">
    <p:extLst>
      <p:ext uri="{19B8F6BF-5375-455C-9EA6-DF929625EA0E}">
        <p15:presenceInfo xmlns:p15="http://schemas.microsoft.com/office/powerpoint/2012/main" userId="1b36b325e257dd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5102E-FA8D-415B-AA9F-084B567D26E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2E31CB9-4F1A-499B-934C-CA717875B93B}">
      <dgm:prSet phldrT="[Testo]"/>
      <dgm:spPr/>
      <dgm:t>
        <a:bodyPr/>
        <a:lstStyle/>
        <a:p>
          <a:r>
            <a:rPr lang="it-IT" dirty="0"/>
            <a:t>ISTITUZIONALE</a:t>
          </a:r>
        </a:p>
      </dgm:t>
    </dgm:pt>
    <dgm:pt modelId="{AA92D7C5-42B4-4D6F-92BA-6E8272B0AE06}" type="parTrans" cxnId="{241FEBBA-BCB1-4E36-A739-0209C34EC659}">
      <dgm:prSet/>
      <dgm:spPr/>
      <dgm:t>
        <a:bodyPr/>
        <a:lstStyle/>
        <a:p>
          <a:endParaRPr lang="it-IT"/>
        </a:p>
      </dgm:t>
    </dgm:pt>
    <dgm:pt modelId="{536FDE94-CEB1-4DD5-B971-84598F6571FF}" type="sibTrans" cxnId="{241FEBBA-BCB1-4E36-A739-0209C34EC659}">
      <dgm:prSet/>
      <dgm:spPr/>
      <dgm:t>
        <a:bodyPr/>
        <a:lstStyle/>
        <a:p>
          <a:endParaRPr lang="it-IT"/>
        </a:p>
      </dgm:t>
    </dgm:pt>
    <dgm:pt modelId="{6F862D13-8AC7-4993-8307-6668D612FB2E}">
      <dgm:prSet phldrT="[Testo]" custT="1"/>
      <dgm:spPr/>
      <dgm:t>
        <a:bodyPr/>
        <a:lstStyle/>
        <a:p>
          <a:r>
            <a:rPr lang="it-IT" sz="2000" dirty="0"/>
            <a:t>Famiglia (non accettazione, esclusione, espulsione)</a:t>
          </a:r>
        </a:p>
      </dgm:t>
    </dgm:pt>
    <dgm:pt modelId="{5FD2CFFA-F5B9-43E2-8945-2544599DECE3}" type="parTrans" cxnId="{C0733BC1-B5EB-4E95-BEC7-2EB85893230E}">
      <dgm:prSet/>
      <dgm:spPr/>
      <dgm:t>
        <a:bodyPr/>
        <a:lstStyle/>
        <a:p>
          <a:endParaRPr lang="it-IT"/>
        </a:p>
      </dgm:t>
    </dgm:pt>
    <dgm:pt modelId="{79AEBCFC-83C3-47FF-B5B2-0E510FC9C25B}" type="sibTrans" cxnId="{C0733BC1-B5EB-4E95-BEC7-2EB85893230E}">
      <dgm:prSet/>
      <dgm:spPr/>
      <dgm:t>
        <a:bodyPr/>
        <a:lstStyle/>
        <a:p>
          <a:endParaRPr lang="it-IT"/>
        </a:p>
      </dgm:t>
    </dgm:pt>
    <dgm:pt modelId="{06B59CFE-38D7-4FB8-B95E-1809C8F29840}">
      <dgm:prSet phldrT="[Testo]" custT="1"/>
      <dgm:spPr/>
      <dgm:t>
        <a:bodyPr/>
        <a:lstStyle/>
        <a:p>
          <a:r>
            <a:rPr lang="it-IT" sz="2000" dirty="0"/>
            <a:t>Media (scherzi e </a:t>
          </a:r>
          <a:r>
            <a:rPr lang="it-IT" sz="2000" dirty="0" err="1"/>
            <a:t>battutte</a:t>
          </a:r>
          <a:r>
            <a:rPr lang="it-IT" sz="2000" dirty="0"/>
            <a:t> omo-</a:t>
          </a:r>
          <a:r>
            <a:rPr lang="it-IT" sz="2000" dirty="0" err="1"/>
            <a:t>transfobiche</a:t>
          </a:r>
          <a:r>
            <a:rPr lang="it-IT" sz="2000" dirty="0"/>
            <a:t>)</a:t>
          </a:r>
        </a:p>
      </dgm:t>
    </dgm:pt>
    <dgm:pt modelId="{E3AA2574-5A70-4FC8-810F-592D2A9EC688}" type="parTrans" cxnId="{2E1E68F8-8BD3-40CC-A268-F9110C2413ED}">
      <dgm:prSet/>
      <dgm:spPr/>
      <dgm:t>
        <a:bodyPr/>
        <a:lstStyle/>
        <a:p>
          <a:endParaRPr lang="it-IT"/>
        </a:p>
      </dgm:t>
    </dgm:pt>
    <dgm:pt modelId="{7C4C64E5-77F6-477C-AE5D-18AA7084C35C}" type="sibTrans" cxnId="{2E1E68F8-8BD3-40CC-A268-F9110C2413ED}">
      <dgm:prSet/>
      <dgm:spPr/>
      <dgm:t>
        <a:bodyPr/>
        <a:lstStyle/>
        <a:p>
          <a:endParaRPr lang="it-IT"/>
        </a:p>
      </dgm:t>
    </dgm:pt>
    <dgm:pt modelId="{54AC8CAB-AF0A-4270-92EB-070CE22F4E8C}">
      <dgm:prSet phldrT="[Testo]"/>
      <dgm:spPr/>
      <dgm:t>
        <a:bodyPr/>
        <a:lstStyle/>
        <a:p>
          <a:r>
            <a:rPr lang="it-IT" dirty="0"/>
            <a:t>INTERPERSONALE</a:t>
          </a:r>
        </a:p>
      </dgm:t>
    </dgm:pt>
    <dgm:pt modelId="{F1691711-95BB-44A0-B93A-BE72B24D99DC}" type="parTrans" cxnId="{5C01FE62-6B01-4307-9D13-C59C0DF7FB9F}">
      <dgm:prSet/>
      <dgm:spPr/>
      <dgm:t>
        <a:bodyPr/>
        <a:lstStyle/>
        <a:p>
          <a:endParaRPr lang="it-IT"/>
        </a:p>
      </dgm:t>
    </dgm:pt>
    <dgm:pt modelId="{25E496F4-4012-48ED-A913-96389975914A}" type="sibTrans" cxnId="{5C01FE62-6B01-4307-9D13-C59C0DF7FB9F}">
      <dgm:prSet/>
      <dgm:spPr/>
      <dgm:t>
        <a:bodyPr/>
        <a:lstStyle/>
        <a:p>
          <a:endParaRPr lang="it-IT"/>
        </a:p>
      </dgm:t>
    </dgm:pt>
    <dgm:pt modelId="{267A03AC-0923-4ABE-8912-3E893291BF65}">
      <dgm:prSet phldrT="[Testo]"/>
      <dgm:spPr/>
      <dgm:t>
        <a:bodyPr/>
        <a:lstStyle/>
        <a:p>
          <a:r>
            <a:rPr lang="it-IT" dirty="0"/>
            <a:t>Crimini d’Odio	</a:t>
          </a:r>
        </a:p>
      </dgm:t>
    </dgm:pt>
    <dgm:pt modelId="{92654A63-A847-46D9-8CA5-2D84F2A85656}" type="parTrans" cxnId="{D00946F2-0E98-45A3-9117-7AE09820E42A}">
      <dgm:prSet/>
      <dgm:spPr/>
      <dgm:t>
        <a:bodyPr/>
        <a:lstStyle/>
        <a:p>
          <a:endParaRPr lang="it-IT"/>
        </a:p>
      </dgm:t>
    </dgm:pt>
    <dgm:pt modelId="{8C94E4D8-1A8B-4822-B31E-26C6A47E208C}" type="sibTrans" cxnId="{D00946F2-0E98-45A3-9117-7AE09820E42A}">
      <dgm:prSet/>
      <dgm:spPr/>
      <dgm:t>
        <a:bodyPr/>
        <a:lstStyle/>
        <a:p>
          <a:endParaRPr lang="it-IT"/>
        </a:p>
      </dgm:t>
    </dgm:pt>
    <dgm:pt modelId="{E1E759B0-A0AF-4282-B10A-3F83ECD4E2D9}">
      <dgm:prSet phldrT="[Testo]"/>
      <dgm:spPr/>
      <dgm:t>
        <a:bodyPr/>
        <a:lstStyle/>
        <a:p>
          <a:r>
            <a:rPr lang="it-IT" dirty="0"/>
            <a:t>Violenza Interpersonale</a:t>
          </a:r>
        </a:p>
      </dgm:t>
    </dgm:pt>
    <dgm:pt modelId="{7AAD2F15-1868-43B3-8822-5324FB5124B0}" type="parTrans" cxnId="{2C6A112F-DB6E-4B28-B40E-D3296FEC736C}">
      <dgm:prSet/>
      <dgm:spPr/>
      <dgm:t>
        <a:bodyPr/>
        <a:lstStyle/>
        <a:p>
          <a:endParaRPr lang="it-IT"/>
        </a:p>
      </dgm:t>
    </dgm:pt>
    <dgm:pt modelId="{624D5CBA-E49F-46E7-ADCB-1EDBDD3E2C74}" type="sibTrans" cxnId="{2C6A112F-DB6E-4B28-B40E-D3296FEC736C}">
      <dgm:prSet/>
      <dgm:spPr/>
      <dgm:t>
        <a:bodyPr/>
        <a:lstStyle/>
        <a:p>
          <a:endParaRPr lang="it-IT"/>
        </a:p>
      </dgm:t>
    </dgm:pt>
    <dgm:pt modelId="{29B2D4F9-CC4F-4AC3-B708-73C3807DE28C}">
      <dgm:prSet phldrT="[Testo]"/>
      <dgm:spPr/>
      <dgm:t>
        <a:bodyPr/>
        <a:lstStyle/>
        <a:p>
          <a:r>
            <a:rPr lang="it-IT" dirty="0"/>
            <a:t>INTRAPERSONALE</a:t>
          </a:r>
        </a:p>
      </dgm:t>
    </dgm:pt>
    <dgm:pt modelId="{A0DE160B-4F21-4AA1-A917-B3AF6306B2F3}" type="parTrans" cxnId="{46AF7B1A-6BB6-43FA-942E-60F8B14E1284}">
      <dgm:prSet/>
      <dgm:spPr/>
      <dgm:t>
        <a:bodyPr/>
        <a:lstStyle/>
        <a:p>
          <a:endParaRPr lang="it-IT"/>
        </a:p>
      </dgm:t>
    </dgm:pt>
    <dgm:pt modelId="{89D311FC-0C2B-469C-B324-567417BA28F1}" type="sibTrans" cxnId="{46AF7B1A-6BB6-43FA-942E-60F8B14E1284}">
      <dgm:prSet/>
      <dgm:spPr/>
      <dgm:t>
        <a:bodyPr/>
        <a:lstStyle/>
        <a:p>
          <a:endParaRPr lang="it-IT"/>
        </a:p>
      </dgm:t>
    </dgm:pt>
    <dgm:pt modelId="{A635B425-B4F1-4D38-A478-EA5688DE940C}">
      <dgm:prSet phldrT="[Testo]"/>
      <dgm:spPr/>
      <dgm:t>
        <a:bodyPr/>
        <a:lstStyle/>
        <a:p>
          <a:r>
            <a:rPr lang="it-IT" dirty="0"/>
            <a:t>Omofobia Interiorizzata</a:t>
          </a:r>
        </a:p>
      </dgm:t>
    </dgm:pt>
    <dgm:pt modelId="{7D661940-8136-423D-8037-E7ADF0338672}" type="parTrans" cxnId="{808592A8-EB06-4343-8806-44AD8FF109E2}">
      <dgm:prSet/>
      <dgm:spPr/>
      <dgm:t>
        <a:bodyPr/>
        <a:lstStyle/>
        <a:p>
          <a:endParaRPr lang="it-IT"/>
        </a:p>
      </dgm:t>
    </dgm:pt>
    <dgm:pt modelId="{C9A31B77-8E92-4FBF-83BE-25C498874155}" type="sibTrans" cxnId="{808592A8-EB06-4343-8806-44AD8FF109E2}">
      <dgm:prSet/>
      <dgm:spPr/>
      <dgm:t>
        <a:bodyPr/>
        <a:lstStyle/>
        <a:p>
          <a:endParaRPr lang="it-IT"/>
        </a:p>
      </dgm:t>
    </dgm:pt>
    <dgm:pt modelId="{5614EEDE-5AFC-48FA-AB9D-9F446057F4B0}">
      <dgm:prSet phldrT="[Testo]"/>
      <dgm:spPr/>
      <dgm:t>
        <a:bodyPr/>
        <a:lstStyle/>
        <a:p>
          <a:r>
            <a:rPr lang="it-IT" dirty="0" err="1"/>
            <a:t>Transfobia</a:t>
          </a:r>
          <a:r>
            <a:rPr lang="it-IT" dirty="0"/>
            <a:t> Interiorizzata</a:t>
          </a:r>
        </a:p>
      </dgm:t>
    </dgm:pt>
    <dgm:pt modelId="{86032F1D-E778-4510-85B1-67D99DFEA675}" type="parTrans" cxnId="{ACA41F74-F9FF-4C9F-94A9-F4DA7BCEEEC1}">
      <dgm:prSet/>
      <dgm:spPr/>
      <dgm:t>
        <a:bodyPr/>
        <a:lstStyle/>
        <a:p>
          <a:endParaRPr lang="it-IT"/>
        </a:p>
      </dgm:t>
    </dgm:pt>
    <dgm:pt modelId="{693517F8-22D0-4847-80CC-DAEB8286A59B}" type="sibTrans" cxnId="{ACA41F74-F9FF-4C9F-94A9-F4DA7BCEEEC1}">
      <dgm:prSet/>
      <dgm:spPr/>
      <dgm:t>
        <a:bodyPr/>
        <a:lstStyle/>
        <a:p>
          <a:endParaRPr lang="it-IT"/>
        </a:p>
      </dgm:t>
    </dgm:pt>
    <dgm:pt modelId="{A21DAA74-A58F-4E81-8FB2-2F3D64C66A80}">
      <dgm:prSet custT="1"/>
      <dgm:spPr/>
      <dgm:t>
        <a:bodyPr/>
        <a:lstStyle/>
        <a:p>
          <a:r>
            <a:rPr lang="it-IT" sz="2000" dirty="0"/>
            <a:t>Scuola (bullismo, discriminazione, espulsione)</a:t>
          </a:r>
        </a:p>
      </dgm:t>
    </dgm:pt>
    <dgm:pt modelId="{F377108F-45D1-46AF-9F27-C5F77F9EBEF1}" type="parTrans" cxnId="{D90CAE95-2975-4249-98C3-6E1C94535CA2}">
      <dgm:prSet/>
      <dgm:spPr/>
      <dgm:t>
        <a:bodyPr/>
        <a:lstStyle/>
        <a:p>
          <a:endParaRPr lang="it-IT"/>
        </a:p>
      </dgm:t>
    </dgm:pt>
    <dgm:pt modelId="{213624A2-0B6B-42E6-BC00-F21FF322AADA}" type="sibTrans" cxnId="{D90CAE95-2975-4249-98C3-6E1C94535CA2}">
      <dgm:prSet/>
      <dgm:spPr/>
      <dgm:t>
        <a:bodyPr/>
        <a:lstStyle/>
        <a:p>
          <a:endParaRPr lang="it-IT"/>
        </a:p>
      </dgm:t>
    </dgm:pt>
    <dgm:pt modelId="{826C2605-4811-42F7-9ABF-16AF5B6ABA95}">
      <dgm:prSet custT="1"/>
      <dgm:spPr/>
      <dgm:t>
        <a:bodyPr/>
        <a:lstStyle/>
        <a:p>
          <a:r>
            <a:rPr lang="it-IT" sz="2000" dirty="0"/>
            <a:t>Stato (assenza di leggi a protezione)</a:t>
          </a:r>
        </a:p>
      </dgm:t>
    </dgm:pt>
    <dgm:pt modelId="{D3EFEC60-EA27-45F2-B6E3-D67EC9137E9F}" type="parTrans" cxnId="{5078B00B-C02E-4012-8EF1-A5CBE1BDA111}">
      <dgm:prSet/>
      <dgm:spPr/>
      <dgm:t>
        <a:bodyPr/>
        <a:lstStyle/>
        <a:p>
          <a:endParaRPr lang="it-IT"/>
        </a:p>
      </dgm:t>
    </dgm:pt>
    <dgm:pt modelId="{E6844A61-B43B-4B1E-8BF7-33315E1A9710}" type="sibTrans" cxnId="{5078B00B-C02E-4012-8EF1-A5CBE1BDA111}">
      <dgm:prSet/>
      <dgm:spPr/>
      <dgm:t>
        <a:bodyPr/>
        <a:lstStyle/>
        <a:p>
          <a:endParaRPr lang="it-IT"/>
        </a:p>
      </dgm:t>
    </dgm:pt>
    <dgm:pt modelId="{4526C481-BF0B-4074-B8B2-4CDDD550CA80}">
      <dgm:prSet phldrT="[Testo]" custT="1"/>
      <dgm:spPr/>
      <dgm:t>
        <a:bodyPr/>
        <a:lstStyle/>
        <a:p>
          <a:r>
            <a:rPr lang="it-IT" sz="2000" dirty="0"/>
            <a:t>Chiesa (peccato, restrizioni, </a:t>
          </a:r>
          <a:r>
            <a:rPr lang="it-IT" sz="2000" dirty="0" smtClean="0"/>
            <a:t>terapie </a:t>
          </a:r>
          <a:r>
            <a:rPr lang="it-IT" sz="2000" dirty="0"/>
            <a:t>di conversione)</a:t>
          </a:r>
        </a:p>
      </dgm:t>
    </dgm:pt>
    <dgm:pt modelId="{97266C79-F1CB-4B17-ABBF-D1F029D9F88E}" type="parTrans" cxnId="{441C3177-C500-4C0C-BCFB-35CDB80381BD}">
      <dgm:prSet/>
      <dgm:spPr/>
      <dgm:t>
        <a:bodyPr/>
        <a:lstStyle/>
        <a:p>
          <a:endParaRPr lang="it-IT"/>
        </a:p>
      </dgm:t>
    </dgm:pt>
    <dgm:pt modelId="{D96197EF-CF02-4FF6-8677-E4F16E0C1FF4}" type="sibTrans" cxnId="{441C3177-C500-4C0C-BCFB-35CDB80381BD}">
      <dgm:prSet/>
      <dgm:spPr/>
      <dgm:t>
        <a:bodyPr/>
        <a:lstStyle/>
        <a:p>
          <a:endParaRPr lang="it-IT"/>
        </a:p>
      </dgm:t>
    </dgm:pt>
    <dgm:pt modelId="{8A10882C-7800-4864-A03A-F0286C20D301}">
      <dgm:prSet phldrT="[Testo]"/>
      <dgm:spPr/>
      <dgm:t>
        <a:bodyPr/>
        <a:lstStyle/>
        <a:p>
          <a:r>
            <a:rPr lang="it-IT" dirty="0"/>
            <a:t>Bullismo Fisico e Verbale</a:t>
          </a:r>
        </a:p>
      </dgm:t>
    </dgm:pt>
    <dgm:pt modelId="{585810AF-147F-4EE5-AFA6-BDBF0AA5F186}" type="parTrans" cxnId="{5D1465AF-3DBC-44A6-9C55-2573957A3AE1}">
      <dgm:prSet/>
      <dgm:spPr/>
      <dgm:t>
        <a:bodyPr/>
        <a:lstStyle/>
        <a:p>
          <a:endParaRPr lang="it-IT"/>
        </a:p>
      </dgm:t>
    </dgm:pt>
    <dgm:pt modelId="{AAF7DBEB-426B-4E4E-B282-A3FB5AD9E5CF}" type="sibTrans" cxnId="{5D1465AF-3DBC-44A6-9C55-2573957A3AE1}">
      <dgm:prSet/>
      <dgm:spPr/>
      <dgm:t>
        <a:bodyPr/>
        <a:lstStyle/>
        <a:p>
          <a:endParaRPr lang="it-IT"/>
        </a:p>
      </dgm:t>
    </dgm:pt>
    <dgm:pt modelId="{4FFD992B-283E-4EDA-9E6E-D48C9A4FD287}">
      <dgm:prSet phldrT="[Testo]"/>
      <dgm:spPr/>
      <dgm:t>
        <a:bodyPr/>
        <a:lstStyle/>
        <a:p>
          <a:r>
            <a:rPr lang="it-IT" dirty="0"/>
            <a:t>Omo-</a:t>
          </a:r>
          <a:r>
            <a:rPr lang="it-IT" dirty="0" err="1"/>
            <a:t>Transfobia</a:t>
          </a:r>
          <a:r>
            <a:rPr lang="it-IT" dirty="0"/>
            <a:t> Sociale</a:t>
          </a:r>
        </a:p>
      </dgm:t>
    </dgm:pt>
    <dgm:pt modelId="{DC188A93-DA0B-41B0-8470-CB153DFE8851}" type="parTrans" cxnId="{8B85C2E6-913B-48B7-B9BA-FD8CDF67A83C}">
      <dgm:prSet/>
      <dgm:spPr/>
      <dgm:t>
        <a:bodyPr/>
        <a:lstStyle/>
        <a:p>
          <a:endParaRPr lang="it-IT"/>
        </a:p>
      </dgm:t>
    </dgm:pt>
    <dgm:pt modelId="{CA939A25-4B32-4DBC-9F5A-45CC8BB218EC}" type="sibTrans" cxnId="{8B85C2E6-913B-48B7-B9BA-FD8CDF67A83C}">
      <dgm:prSet/>
      <dgm:spPr/>
      <dgm:t>
        <a:bodyPr/>
        <a:lstStyle/>
        <a:p>
          <a:endParaRPr lang="it-IT"/>
        </a:p>
      </dgm:t>
    </dgm:pt>
    <dgm:pt modelId="{1E79C7F1-FE00-4F4A-A388-0195E526CBF8}">
      <dgm:prSet phldrT="[Testo]"/>
      <dgm:spPr/>
      <dgm:t>
        <a:bodyPr/>
        <a:lstStyle/>
        <a:p>
          <a:r>
            <a:rPr lang="it-IT" dirty="0" err="1"/>
            <a:t>Eterosessismo</a:t>
          </a:r>
          <a:r>
            <a:rPr lang="it-IT" dirty="0"/>
            <a:t> Interiorizzato</a:t>
          </a:r>
        </a:p>
      </dgm:t>
    </dgm:pt>
    <dgm:pt modelId="{D52E9ABB-E172-45E8-92A2-58D7AE754FE0}" type="parTrans" cxnId="{126C2FA0-33AB-4723-A33D-496452B192DF}">
      <dgm:prSet/>
      <dgm:spPr/>
      <dgm:t>
        <a:bodyPr/>
        <a:lstStyle/>
        <a:p>
          <a:endParaRPr lang="it-IT"/>
        </a:p>
      </dgm:t>
    </dgm:pt>
    <dgm:pt modelId="{CB777BD1-9399-4CEB-A520-55566A351F0D}" type="sibTrans" cxnId="{126C2FA0-33AB-4723-A33D-496452B192DF}">
      <dgm:prSet/>
      <dgm:spPr/>
      <dgm:t>
        <a:bodyPr/>
        <a:lstStyle/>
        <a:p>
          <a:endParaRPr lang="it-IT"/>
        </a:p>
      </dgm:t>
    </dgm:pt>
    <dgm:pt modelId="{F45993A8-1C5B-49B7-9A4B-BCE2B206982F}" type="pres">
      <dgm:prSet presAssocID="{EC95102E-FA8D-415B-AA9F-084B567D26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1538A4-1DEC-4355-A346-061162E2AD75}" type="pres">
      <dgm:prSet presAssocID="{29B2D4F9-CC4F-4AC3-B708-73C3807DE28C}" presName="boxAndChildren" presStyleCnt="0"/>
      <dgm:spPr/>
    </dgm:pt>
    <dgm:pt modelId="{63F24707-6496-47CC-8525-1561D32AAC42}" type="pres">
      <dgm:prSet presAssocID="{29B2D4F9-CC4F-4AC3-B708-73C3807DE28C}" presName="parentTextBox" presStyleLbl="node1" presStyleIdx="0" presStyleCnt="3"/>
      <dgm:spPr/>
      <dgm:t>
        <a:bodyPr/>
        <a:lstStyle/>
        <a:p>
          <a:endParaRPr lang="it-IT"/>
        </a:p>
      </dgm:t>
    </dgm:pt>
    <dgm:pt modelId="{330F901B-ED8D-448B-BBC3-EE7941170861}" type="pres">
      <dgm:prSet presAssocID="{29B2D4F9-CC4F-4AC3-B708-73C3807DE28C}" presName="entireBox" presStyleLbl="node1" presStyleIdx="0" presStyleCnt="3"/>
      <dgm:spPr/>
      <dgm:t>
        <a:bodyPr/>
        <a:lstStyle/>
        <a:p>
          <a:endParaRPr lang="it-IT"/>
        </a:p>
      </dgm:t>
    </dgm:pt>
    <dgm:pt modelId="{CCF9F3ED-A8E8-44AB-9DBC-8D291DE700DD}" type="pres">
      <dgm:prSet presAssocID="{29B2D4F9-CC4F-4AC3-B708-73C3807DE28C}" presName="descendantBox" presStyleCnt="0"/>
      <dgm:spPr/>
    </dgm:pt>
    <dgm:pt modelId="{27BBF255-8450-4819-938D-5622DBAB527E}" type="pres">
      <dgm:prSet presAssocID="{A635B425-B4F1-4D38-A478-EA5688DE940C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003FB3-72F1-4793-BD3F-9B255ADA50E7}" type="pres">
      <dgm:prSet presAssocID="{5614EEDE-5AFC-48FA-AB9D-9F446057F4B0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6BB347-BB85-4A33-BD5F-D1143A1ADF23}" type="pres">
      <dgm:prSet presAssocID="{1E79C7F1-FE00-4F4A-A388-0195E526CBF8}" presName="childTextBox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6203B6-0B20-4E25-A594-776A208E3039}" type="pres">
      <dgm:prSet presAssocID="{25E496F4-4012-48ED-A913-96389975914A}" presName="sp" presStyleCnt="0"/>
      <dgm:spPr/>
    </dgm:pt>
    <dgm:pt modelId="{61AC332F-5090-479B-8DDD-4B0C92E241A7}" type="pres">
      <dgm:prSet presAssocID="{54AC8CAB-AF0A-4270-92EB-070CE22F4E8C}" presName="arrowAndChildren" presStyleCnt="0"/>
      <dgm:spPr/>
    </dgm:pt>
    <dgm:pt modelId="{996213B3-2DFA-4A93-B2C8-1E45CBB99671}" type="pres">
      <dgm:prSet presAssocID="{54AC8CAB-AF0A-4270-92EB-070CE22F4E8C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5EAB011F-5E17-4A32-9CF3-BC0CE9ABD864}" type="pres">
      <dgm:prSet presAssocID="{54AC8CAB-AF0A-4270-92EB-070CE22F4E8C}" presName="arrow" presStyleLbl="node1" presStyleIdx="1" presStyleCnt="3"/>
      <dgm:spPr/>
      <dgm:t>
        <a:bodyPr/>
        <a:lstStyle/>
        <a:p>
          <a:endParaRPr lang="it-IT"/>
        </a:p>
      </dgm:t>
    </dgm:pt>
    <dgm:pt modelId="{4F21E946-0C55-4739-9B12-C599A1ADC745}" type="pres">
      <dgm:prSet presAssocID="{54AC8CAB-AF0A-4270-92EB-070CE22F4E8C}" presName="descendantArrow" presStyleCnt="0"/>
      <dgm:spPr/>
    </dgm:pt>
    <dgm:pt modelId="{AC69BDE1-F127-4585-B1DF-B18A4771A187}" type="pres">
      <dgm:prSet presAssocID="{267A03AC-0923-4ABE-8912-3E893291BF65}" presName="childTextArrow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E63546-5DE5-43EC-A43C-C757610A67EC}" type="pres">
      <dgm:prSet presAssocID="{E1E759B0-A0AF-4282-B10A-3F83ECD4E2D9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525CAB-485D-4698-9093-56C9461D2636}" type="pres">
      <dgm:prSet presAssocID="{8A10882C-7800-4864-A03A-F0286C20D301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DDFD26-667C-42FE-B153-7E997AB55E76}" type="pres">
      <dgm:prSet presAssocID="{4FFD992B-283E-4EDA-9E6E-D48C9A4FD287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6C4DC8-7FF3-40FE-B341-295752731FA2}" type="pres">
      <dgm:prSet presAssocID="{536FDE94-CEB1-4DD5-B971-84598F6571FF}" presName="sp" presStyleCnt="0"/>
      <dgm:spPr/>
    </dgm:pt>
    <dgm:pt modelId="{8A833443-9C89-4AF1-8981-4B0E155ABE19}" type="pres">
      <dgm:prSet presAssocID="{92E31CB9-4F1A-499B-934C-CA717875B93B}" presName="arrowAndChildren" presStyleCnt="0"/>
      <dgm:spPr/>
    </dgm:pt>
    <dgm:pt modelId="{1949233C-4B68-4BF2-B25C-46F99CB71AFC}" type="pres">
      <dgm:prSet presAssocID="{92E31CB9-4F1A-499B-934C-CA717875B93B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20C5E9D2-4303-4142-A54C-E820CA9E70AA}" type="pres">
      <dgm:prSet presAssocID="{92E31CB9-4F1A-499B-934C-CA717875B93B}" presName="arrow" presStyleLbl="node1" presStyleIdx="2" presStyleCnt="3"/>
      <dgm:spPr/>
      <dgm:t>
        <a:bodyPr/>
        <a:lstStyle/>
        <a:p>
          <a:endParaRPr lang="it-IT"/>
        </a:p>
      </dgm:t>
    </dgm:pt>
    <dgm:pt modelId="{37C92C63-5962-4C20-8950-B2849B283394}" type="pres">
      <dgm:prSet presAssocID="{92E31CB9-4F1A-499B-934C-CA717875B93B}" presName="descendantArrow" presStyleCnt="0"/>
      <dgm:spPr/>
    </dgm:pt>
    <dgm:pt modelId="{A81C6A0F-10D3-42D2-939A-1D02E2286AFF}" type="pres">
      <dgm:prSet presAssocID="{6F862D13-8AC7-4993-8307-6668D612FB2E}" presName="childTextArrow" presStyleLbl="fgAccFollowNode1" presStyleIdx="7" presStyleCnt="12" custScaleY="186448" custLinFactNeighborX="-8141" custLinFactNeighborY="99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2C837C-00A5-45DF-B17B-6C82FDF787DB}" type="pres">
      <dgm:prSet presAssocID="{A21DAA74-A58F-4E81-8FB2-2F3D64C66A80}" presName="childTextArrow" presStyleLbl="fgAccFollowNode1" presStyleIdx="8" presStyleCnt="12" custScaleY="1601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9B8676-5D84-4328-B15C-C9F19D083F4B}" type="pres">
      <dgm:prSet presAssocID="{826C2605-4811-42F7-9ABF-16AF5B6ABA95}" presName="childTextArrow" presStyleLbl="fgAccFollowNode1" presStyleIdx="9" presStyleCnt="12" custScaleY="151856" custLinFactNeighborX="-981" custLinFactNeighborY="-49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85EF6D-001C-4277-99C5-B22649A48F6A}" type="pres">
      <dgm:prSet presAssocID="{06B59CFE-38D7-4FB8-B95E-1809C8F29840}" presName="childTextArrow" presStyleLbl="fgAccFollowNode1" presStyleIdx="10" presStyleCnt="12" custScaleY="180736" custLinFactNeighborX="-1394" custLinFactNeighborY="99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3B7B45-B3F7-40B7-A993-C3CA9805C35D}" type="pres">
      <dgm:prSet presAssocID="{4526C481-BF0B-4074-B8B2-4CDDD550CA80}" presName="childTextArrow" presStyleLbl="fgAccFollowNode1" presStyleIdx="11" presStyleCnt="12" custScaleX="128367" custScaleY="188063" custLinFactNeighborX="65" custLinFactNeighborY="149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9EF481-59C4-4DFF-AFE1-9DEB15D3F475}" type="presOf" srcId="{8A10882C-7800-4864-A03A-F0286C20D301}" destId="{0E525CAB-485D-4698-9093-56C9461D2636}" srcOrd="0" destOrd="0" presId="urn:microsoft.com/office/officeart/2005/8/layout/process4"/>
    <dgm:cxn modelId="{441C3177-C500-4C0C-BCFB-35CDB80381BD}" srcId="{92E31CB9-4F1A-499B-934C-CA717875B93B}" destId="{4526C481-BF0B-4074-B8B2-4CDDD550CA80}" srcOrd="4" destOrd="0" parTransId="{97266C79-F1CB-4B17-ABBF-D1F029D9F88E}" sibTransId="{D96197EF-CF02-4FF6-8677-E4F16E0C1FF4}"/>
    <dgm:cxn modelId="{D00946F2-0E98-45A3-9117-7AE09820E42A}" srcId="{54AC8CAB-AF0A-4270-92EB-070CE22F4E8C}" destId="{267A03AC-0923-4ABE-8912-3E893291BF65}" srcOrd="0" destOrd="0" parTransId="{92654A63-A847-46D9-8CA5-2D84F2A85656}" sibTransId="{8C94E4D8-1A8B-4822-B31E-26C6A47E208C}"/>
    <dgm:cxn modelId="{DF012DBE-D8EB-454B-988E-CE4968D67F89}" type="presOf" srcId="{29B2D4F9-CC4F-4AC3-B708-73C3807DE28C}" destId="{330F901B-ED8D-448B-BBC3-EE7941170861}" srcOrd="1" destOrd="0" presId="urn:microsoft.com/office/officeart/2005/8/layout/process4"/>
    <dgm:cxn modelId="{C0733BC1-B5EB-4E95-BEC7-2EB85893230E}" srcId="{92E31CB9-4F1A-499B-934C-CA717875B93B}" destId="{6F862D13-8AC7-4993-8307-6668D612FB2E}" srcOrd="0" destOrd="0" parTransId="{5FD2CFFA-F5B9-43E2-8945-2544599DECE3}" sibTransId="{79AEBCFC-83C3-47FF-B5B2-0E510FC9C25B}"/>
    <dgm:cxn modelId="{5078B00B-C02E-4012-8EF1-A5CBE1BDA111}" srcId="{92E31CB9-4F1A-499B-934C-CA717875B93B}" destId="{826C2605-4811-42F7-9ABF-16AF5B6ABA95}" srcOrd="2" destOrd="0" parTransId="{D3EFEC60-EA27-45F2-B6E3-D67EC9137E9F}" sibTransId="{E6844A61-B43B-4B1E-8BF7-33315E1A9710}"/>
    <dgm:cxn modelId="{6AC86165-6618-4F6A-AE61-455079DF6C75}" type="presOf" srcId="{E1E759B0-A0AF-4282-B10A-3F83ECD4E2D9}" destId="{01E63546-5DE5-43EC-A43C-C757610A67EC}" srcOrd="0" destOrd="0" presId="urn:microsoft.com/office/officeart/2005/8/layout/process4"/>
    <dgm:cxn modelId="{C31B2F17-CEFF-4528-867E-2D1792EA21A6}" type="presOf" srcId="{6F862D13-8AC7-4993-8307-6668D612FB2E}" destId="{A81C6A0F-10D3-42D2-939A-1D02E2286AFF}" srcOrd="0" destOrd="0" presId="urn:microsoft.com/office/officeart/2005/8/layout/process4"/>
    <dgm:cxn modelId="{D90CAE95-2975-4249-98C3-6E1C94535CA2}" srcId="{92E31CB9-4F1A-499B-934C-CA717875B93B}" destId="{A21DAA74-A58F-4E81-8FB2-2F3D64C66A80}" srcOrd="1" destOrd="0" parTransId="{F377108F-45D1-46AF-9F27-C5F77F9EBEF1}" sibTransId="{213624A2-0B6B-42E6-BC00-F21FF322AADA}"/>
    <dgm:cxn modelId="{718429FD-C440-4F9B-9F58-3511C61FC0DA}" type="presOf" srcId="{EC95102E-FA8D-415B-AA9F-084B567D26E3}" destId="{F45993A8-1C5B-49B7-9A4B-BCE2B206982F}" srcOrd="0" destOrd="0" presId="urn:microsoft.com/office/officeart/2005/8/layout/process4"/>
    <dgm:cxn modelId="{5F1B8F8B-8802-4B41-B97D-0BA22F13D22F}" type="presOf" srcId="{06B59CFE-38D7-4FB8-B95E-1809C8F29840}" destId="{0F85EF6D-001C-4277-99C5-B22649A48F6A}" srcOrd="0" destOrd="0" presId="urn:microsoft.com/office/officeart/2005/8/layout/process4"/>
    <dgm:cxn modelId="{2E1E68F8-8BD3-40CC-A268-F9110C2413ED}" srcId="{92E31CB9-4F1A-499B-934C-CA717875B93B}" destId="{06B59CFE-38D7-4FB8-B95E-1809C8F29840}" srcOrd="3" destOrd="0" parTransId="{E3AA2574-5A70-4FC8-810F-592D2A9EC688}" sibTransId="{7C4C64E5-77F6-477C-AE5D-18AA7084C35C}"/>
    <dgm:cxn modelId="{7727F9BF-3004-4047-8234-1942163839E6}" type="presOf" srcId="{A21DAA74-A58F-4E81-8FB2-2F3D64C66A80}" destId="{B72C837C-00A5-45DF-B17B-6C82FDF787DB}" srcOrd="0" destOrd="0" presId="urn:microsoft.com/office/officeart/2005/8/layout/process4"/>
    <dgm:cxn modelId="{E8D29889-6325-4B60-86D8-796E1FA876A6}" type="presOf" srcId="{1E79C7F1-FE00-4F4A-A388-0195E526CBF8}" destId="{856BB347-BB85-4A33-BD5F-D1143A1ADF23}" srcOrd="0" destOrd="0" presId="urn:microsoft.com/office/officeart/2005/8/layout/process4"/>
    <dgm:cxn modelId="{2C6A112F-DB6E-4B28-B40E-D3296FEC736C}" srcId="{54AC8CAB-AF0A-4270-92EB-070CE22F4E8C}" destId="{E1E759B0-A0AF-4282-B10A-3F83ECD4E2D9}" srcOrd="1" destOrd="0" parTransId="{7AAD2F15-1868-43B3-8822-5324FB5124B0}" sibTransId="{624D5CBA-E49F-46E7-ADCB-1EDBDD3E2C74}"/>
    <dgm:cxn modelId="{5C01FE62-6B01-4307-9D13-C59C0DF7FB9F}" srcId="{EC95102E-FA8D-415B-AA9F-084B567D26E3}" destId="{54AC8CAB-AF0A-4270-92EB-070CE22F4E8C}" srcOrd="1" destOrd="0" parTransId="{F1691711-95BB-44A0-B93A-BE72B24D99DC}" sibTransId="{25E496F4-4012-48ED-A913-96389975914A}"/>
    <dgm:cxn modelId="{90DC6F13-E612-437C-97E9-0824D2F1E089}" type="presOf" srcId="{54AC8CAB-AF0A-4270-92EB-070CE22F4E8C}" destId="{5EAB011F-5E17-4A32-9CF3-BC0CE9ABD864}" srcOrd="1" destOrd="0" presId="urn:microsoft.com/office/officeart/2005/8/layout/process4"/>
    <dgm:cxn modelId="{46AF7B1A-6BB6-43FA-942E-60F8B14E1284}" srcId="{EC95102E-FA8D-415B-AA9F-084B567D26E3}" destId="{29B2D4F9-CC4F-4AC3-B708-73C3807DE28C}" srcOrd="2" destOrd="0" parTransId="{A0DE160B-4F21-4AA1-A917-B3AF6306B2F3}" sibTransId="{89D311FC-0C2B-469C-B324-567417BA28F1}"/>
    <dgm:cxn modelId="{5D1465AF-3DBC-44A6-9C55-2573957A3AE1}" srcId="{54AC8CAB-AF0A-4270-92EB-070CE22F4E8C}" destId="{8A10882C-7800-4864-A03A-F0286C20D301}" srcOrd="2" destOrd="0" parTransId="{585810AF-147F-4EE5-AFA6-BDBF0AA5F186}" sibTransId="{AAF7DBEB-426B-4E4E-B282-A3FB5AD9E5CF}"/>
    <dgm:cxn modelId="{F9AF859B-F62A-4A50-B1AA-9EF092669C13}" type="presOf" srcId="{267A03AC-0923-4ABE-8912-3E893291BF65}" destId="{AC69BDE1-F127-4585-B1DF-B18A4771A187}" srcOrd="0" destOrd="0" presId="urn:microsoft.com/office/officeart/2005/8/layout/process4"/>
    <dgm:cxn modelId="{BAE7EA0E-18A4-4092-8591-ED698D7FB6BC}" type="presOf" srcId="{4FFD992B-283E-4EDA-9E6E-D48C9A4FD287}" destId="{24DDFD26-667C-42FE-B153-7E997AB55E76}" srcOrd="0" destOrd="0" presId="urn:microsoft.com/office/officeart/2005/8/layout/process4"/>
    <dgm:cxn modelId="{229F148F-BEF4-494C-9760-59432009DF77}" type="presOf" srcId="{29B2D4F9-CC4F-4AC3-B708-73C3807DE28C}" destId="{63F24707-6496-47CC-8525-1561D32AAC42}" srcOrd="0" destOrd="0" presId="urn:microsoft.com/office/officeart/2005/8/layout/process4"/>
    <dgm:cxn modelId="{0EE46C53-54A1-4F48-85CC-BD6D8141CF5E}" type="presOf" srcId="{A635B425-B4F1-4D38-A478-EA5688DE940C}" destId="{27BBF255-8450-4819-938D-5622DBAB527E}" srcOrd="0" destOrd="0" presId="urn:microsoft.com/office/officeart/2005/8/layout/process4"/>
    <dgm:cxn modelId="{241FEBBA-BCB1-4E36-A739-0209C34EC659}" srcId="{EC95102E-FA8D-415B-AA9F-084B567D26E3}" destId="{92E31CB9-4F1A-499B-934C-CA717875B93B}" srcOrd="0" destOrd="0" parTransId="{AA92D7C5-42B4-4D6F-92BA-6E8272B0AE06}" sibTransId="{536FDE94-CEB1-4DD5-B971-84598F6571FF}"/>
    <dgm:cxn modelId="{F3D2B5BE-AC10-4D1E-963F-ABB2779C59DD}" type="presOf" srcId="{4526C481-BF0B-4074-B8B2-4CDDD550CA80}" destId="{FF3B7B45-B3F7-40B7-A993-C3CA9805C35D}" srcOrd="0" destOrd="0" presId="urn:microsoft.com/office/officeart/2005/8/layout/process4"/>
    <dgm:cxn modelId="{2CCDF6E3-BDBC-44AF-B812-4F1195ACDABC}" type="presOf" srcId="{54AC8CAB-AF0A-4270-92EB-070CE22F4E8C}" destId="{996213B3-2DFA-4A93-B2C8-1E45CBB99671}" srcOrd="0" destOrd="0" presId="urn:microsoft.com/office/officeart/2005/8/layout/process4"/>
    <dgm:cxn modelId="{B30CCBDE-2D3A-4BF1-8D31-04D98C52B2DE}" type="presOf" srcId="{826C2605-4811-42F7-9ABF-16AF5B6ABA95}" destId="{E09B8676-5D84-4328-B15C-C9F19D083F4B}" srcOrd="0" destOrd="0" presId="urn:microsoft.com/office/officeart/2005/8/layout/process4"/>
    <dgm:cxn modelId="{9625B3EC-1018-492D-B015-A7A6A5557D96}" type="presOf" srcId="{92E31CB9-4F1A-499B-934C-CA717875B93B}" destId="{1949233C-4B68-4BF2-B25C-46F99CB71AFC}" srcOrd="0" destOrd="0" presId="urn:microsoft.com/office/officeart/2005/8/layout/process4"/>
    <dgm:cxn modelId="{ACA41F74-F9FF-4C9F-94A9-F4DA7BCEEEC1}" srcId="{29B2D4F9-CC4F-4AC3-B708-73C3807DE28C}" destId="{5614EEDE-5AFC-48FA-AB9D-9F446057F4B0}" srcOrd="1" destOrd="0" parTransId="{86032F1D-E778-4510-85B1-67D99DFEA675}" sibTransId="{693517F8-22D0-4847-80CC-DAEB8286A59B}"/>
    <dgm:cxn modelId="{8B85C2E6-913B-48B7-B9BA-FD8CDF67A83C}" srcId="{54AC8CAB-AF0A-4270-92EB-070CE22F4E8C}" destId="{4FFD992B-283E-4EDA-9E6E-D48C9A4FD287}" srcOrd="3" destOrd="0" parTransId="{DC188A93-DA0B-41B0-8470-CB153DFE8851}" sibTransId="{CA939A25-4B32-4DBC-9F5A-45CC8BB218EC}"/>
    <dgm:cxn modelId="{46513059-AAFC-458B-8B40-EED70C3B6057}" type="presOf" srcId="{92E31CB9-4F1A-499B-934C-CA717875B93B}" destId="{20C5E9D2-4303-4142-A54C-E820CA9E70AA}" srcOrd="1" destOrd="0" presId="urn:microsoft.com/office/officeart/2005/8/layout/process4"/>
    <dgm:cxn modelId="{628F5C4F-FAFF-4F9C-B1E9-3E6F8BC8F092}" type="presOf" srcId="{5614EEDE-5AFC-48FA-AB9D-9F446057F4B0}" destId="{EB003FB3-72F1-4793-BD3F-9B255ADA50E7}" srcOrd="0" destOrd="0" presId="urn:microsoft.com/office/officeart/2005/8/layout/process4"/>
    <dgm:cxn modelId="{808592A8-EB06-4343-8806-44AD8FF109E2}" srcId="{29B2D4F9-CC4F-4AC3-B708-73C3807DE28C}" destId="{A635B425-B4F1-4D38-A478-EA5688DE940C}" srcOrd="0" destOrd="0" parTransId="{7D661940-8136-423D-8037-E7ADF0338672}" sibTransId="{C9A31B77-8E92-4FBF-83BE-25C498874155}"/>
    <dgm:cxn modelId="{126C2FA0-33AB-4723-A33D-496452B192DF}" srcId="{29B2D4F9-CC4F-4AC3-B708-73C3807DE28C}" destId="{1E79C7F1-FE00-4F4A-A388-0195E526CBF8}" srcOrd="2" destOrd="0" parTransId="{D52E9ABB-E172-45E8-92A2-58D7AE754FE0}" sibTransId="{CB777BD1-9399-4CEB-A520-55566A351F0D}"/>
    <dgm:cxn modelId="{3E7CC1EB-4560-49B5-B1A5-074EF0E2CBFF}" type="presParOf" srcId="{F45993A8-1C5B-49B7-9A4B-BCE2B206982F}" destId="{431538A4-1DEC-4355-A346-061162E2AD75}" srcOrd="0" destOrd="0" presId="urn:microsoft.com/office/officeart/2005/8/layout/process4"/>
    <dgm:cxn modelId="{145D66DB-C044-4DB1-8D2F-B30E50927452}" type="presParOf" srcId="{431538A4-1DEC-4355-A346-061162E2AD75}" destId="{63F24707-6496-47CC-8525-1561D32AAC42}" srcOrd="0" destOrd="0" presId="urn:microsoft.com/office/officeart/2005/8/layout/process4"/>
    <dgm:cxn modelId="{BBB3CD22-1D53-4BB1-B8A3-BB229B328606}" type="presParOf" srcId="{431538A4-1DEC-4355-A346-061162E2AD75}" destId="{330F901B-ED8D-448B-BBC3-EE7941170861}" srcOrd="1" destOrd="0" presId="urn:microsoft.com/office/officeart/2005/8/layout/process4"/>
    <dgm:cxn modelId="{80858A21-1188-4784-824A-0D94B048E2BF}" type="presParOf" srcId="{431538A4-1DEC-4355-A346-061162E2AD75}" destId="{CCF9F3ED-A8E8-44AB-9DBC-8D291DE700DD}" srcOrd="2" destOrd="0" presId="urn:microsoft.com/office/officeart/2005/8/layout/process4"/>
    <dgm:cxn modelId="{AA17A20F-FB41-4516-8BA4-4E84F8D10BB7}" type="presParOf" srcId="{CCF9F3ED-A8E8-44AB-9DBC-8D291DE700DD}" destId="{27BBF255-8450-4819-938D-5622DBAB527E}" srcOrd="0" destOrd="0" presId="urn:microsoft.com/office/officeart/2005/8/layout/process4"/>
    <dgm:cxn modelId="{B00E8D01-EB81-4369-B35B-16037DA74C26}" type="presParOf" srcId="{CCF9F3ED-A8E8-44AB-9DBC-8D291DE700DD}" destId="{EB003FB3-72F1-4793-BD3F-9B255ADA50E7}" srcOrd="1" destOrd="0" presId="urn:microsoft.com/office/officeart/2005/8/layout/process4"/>
    <dgm:cxn modelId="{871706AF-C088-4ECB-9957-1139CB50554B}" type="presParOf" srcId="{CCF9F3ED-A8E8-44AB-9DBC-8D291DE700DD}" destId="{856BB347-BB85-4A33-BD5F-D1143A1ADF23}" srcOrd="2" destOrd="0" presId="urn:microsoft.com/office/officeart/2005/8/layout/process4"/>
    <dgm:cxn modelId="{B7464B68-938D-4335-BAA2-F2CE194D2D3F}" type="presParOf" srcId="{F45993A8-1C5B-49B7-9A4B-BCE2B206982F}" destId="{426203B6-0B20-4E25-A594-776A208E3039}" srcOrd="1" destOrd="0" presId="urn:microsoft.com/office/officeart/2005/8/layout/process4"/>
    <dgm:cxn modelId="{068766B5-02C8-43A7-97D2-0A6AF5B0DDC4}" type="presParOf" srcId="{F45993A8-1C5B-49B7-9A4B-BCE2B206982F}" destId="{61AC332F-5090-479B-8DDD-4B0C92E241A7}" srcOrd="2" destOrd="0" presId="urn:microsoft.com/office/officeart/2005/8/layout/process4"/>
    <dgm:cxn modelId="{3AB08613-257D-48CA-9CAE-8E5D90858240}" type="presParOf" srcId="{61AC332F-5090-479B-8DDD-4B0C92E241A7}" destId="{996213B3-2DFA-4A93-B2C8-1E45CBB99671}" srcOrd="0" destOrd="0" presId="urn:microsoft.com/office/officeart/2005/8/layout/process4"/>
    <dgm:cxn modelId="{55751DE3-D8EB-4E37-BDF8-C682A7C1C67F}" type="presParOf" srcId="{61AC332F-5090-479B-8DDD-4B0C92E241A7}" destId="{5EAB011F-5E17-4A32-9CF3-BC0CE9ABD864}" srcOrd="1" destOrd="0" presId="urn:microsoft.com/office/officeart/2005/8/layout/process4"/>
    <dgm:cxn modelId="{F80047B3-72A2-474F-946E-F83C8608E6A4}" type="presParOf" srcId="{61AC332F-5090-479B-8DDD-4B0C92E241A7}" destId="{4F21E946-0C55-4739-9B12-C599A1ADC745}" srcOrd="2" destOrd="0" presId="urn:microsoft.com/office/officeart/2005/8/layout/process4"/>
    <dgm:cxn modelId="{D9A148A3-5F9A-44E0-B874-9BE1A7A49E14}" type="presParOf" srcId="{4F21E946-0C55-4739-9B12-C599A1ADC745}" destId="{AC69BDE1-F127-4585-B1DF-B18A4771A187}" srcOrd="0" destOrd="0" presId="urn:microsoft.com/office/officeart/2005/8/layout/process4"/>
    <dgm:cxn modelId="{11D89FE9-19A7-4AAF-93E2-553C6E43C667}" type="presParOf" srcId="{4F21E946-0C55-4739-9B12-C599A1ADC745}" destId="{01E63546-5DE5-43EC-A43C-C757610A67EC}" srcOrd="1" destOrd="0" presId="urn:microsoft.com/office/officeart/2005/8/layout/process4"/>
    <dgm:cxn modelId="{93721986-CF63-41D5-ABF5-52099A2EB3AD}" type="presParOf" srcId="{4F21E946-0C55-4739-9B12-C599A1ADC745}" destId="{0E525CAB-485D-4698-9093-56C9461D2636}" srcOrd="2" destOrd="0" presId="urn:microsoft.com/office/officeart/2005/8/layout/process4"/>
    <dgm:cxn modelId="{91DF9956-F161-4724-9496-75C149817BC8}" type="presParOf" srcId="{4F21E946-0C55-4739-9B12-C599A1ADC745}" destId="{24DDFD26-667C-42FE-B153-7E997AB55E76}" srcOrd="3" destOrd="0" presId="urn:microsoft.com/office/officeart/2005/8/layout/process4"/>
    <dgm:cxn modelId="{0E186F91-522B-48C1-BCB3-800C475A88BE}" type="presParOf" srcId="{F45993A8-1C5B-49B7-9A4B-BCE2B206982F}" destId="{0C6C4DC8-7FF3-40FE-B341-295752731FA2}" srcOrd="3" destOrd="0" presId="urn:microsoft.com/office/officeart/2005/8/layout/process4"/>
    <dgm:cxn modelId="{D8A2AB25-3718-4222-B273-D1A1F23FAA2C}" type="presParOf" srcId="{F45993A8-1C5B-49B7-9A4B-BCE2B206982F}" destId="{8A833443-9C89-4AF1-8981-4B0E155ABE19}" srcOrd="4" destOrd="0" presId="urn:microsoft.com/office/officeart/2005/8/layout/process4"/>
    <dgm:cxn modelId="{55DDAA02-3174-495D-BC67-52265AB59F9A}" type="presParOf" srcId="{8A833443-9C89-4AF1-8981-4B0E155ABE19}" destId="{1949233C-4B68-4BF2-B25C-46F99CB71AFC}" srcOrd="0" destOrd="0" presId="urn:microsoft.com/office/officeart/2005/8/layout/process4"/>
    <dgm:cxn modelId="{60E55062-B32E-4FE0-BF0C-3CD049AC8794}" type="presParOf" srcId="{8A833443-9C89-4AF1-8981-4B0E155ABE19}" destId="{20C5E9D2-4303-4142-A54C-E820CA9E70AA}" srcOrd="1" destOrd="0" presId="urn:microsoft.com/office/officeart/2005/8/layout/process4"/>
    <dgm:cxn modelId="{D2A20B12-0935-4A38-A373-00EE1069B968}" type="presParOf" srcId="{8A833443-9C89-4AF1-8981-4B0E155ABE19}" destId="{37C92C63-5962-4C20-8950-B2849B283394}" srcOrd="2" destOrd="0" presId="urn:microsoft.com/office/officeart/2005/8/layout/process4"/>
    <dgm:cxn modelId="{9853BEC8-E3D8-46D3-85CB-FF7C506BED62}" type="presParOf" srcId="{37C92C63-5962-4C20-8950-B2849B283394}" destId="{A81C6A0F-10D3-42D2-939A-1D02E2286AFF}" srcOrd="0" destOrd="0" presId="urn:microsoft.com/office/officeart/2005/8/layout/process4"/>
    <dgm:cxn modelId="{7F5E5E8E-E0A1-4DE9-A775-9BE5B74C6B3C}" type="presParOf" srcId="{37C92C63-5962-4C20-8950-B2849B283394}" destId="{B72C837C-00A5-45DF-B17B-6C82FDF787DB}" srcOrd="1" destOrd="0" presId="urn:microsoft.com/office/officeart/2005/8/layout/process4"/>
    <dgm:cxn modelId="{7F34067F-8360-4197-B311-98F998926C3A}" type="presParOf" srcId="{37C92C63-5962-4C20-8950-B2849B283394}" destId="{E09B8676-5D84-4328-B15C-C9F19D083F4B}" srcOrd="2" destOrd="0" presId="urn:microsoft.com/office/officeart/2005/8/layout/process4"/>
    <dgm:cxn modelId="{51312707-E58D-4C27-870A-AD78172F8568}" type="presParOf" srcId="{37C92C63-5962-4C20-8950-B2849B283394}" destId="{0F85EF6D-001C-4277-99C5-B22649A48F6A}" srcOrd="3" destOrd="0" presId="urn:microsoft.com/office/officeart/2005/8/layout/process4"/>
    <dgm:cxn modelId="{C0DEA7AC-3046-4673-BF42-FB1E153CE9BB}" type="presParOf" srcId="{37C92C63-5962-4C20-8950-B2849B283394}" destId="{FF3B7B45-B3F7-40B7-A993-C3CA9805C35D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89A01-27DA-45E7-8FB0-338C2973021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174220-E3CA-467D-90F1-38653E16B690}">
      <dgm:prSet phldrT="[Testo]"/>
      <dgm:spPr/>
      <dgm:t>
        <a:bodyPr/>
        <a:lstStyle/>
        <a:p>
          <a:r>
            <a:rPr lang="it-IT" dirty="0"/>
            <a:t>Fisiche</a:t>
          </a:r>
        </a:p>
      </dgm:t>
    </dgm:pt>
    <dgm:pt modelId="{692C3F8B-3F1C-4F3B-8DD2-A396E5CAE87F}" type="parTrans" cxnId="{E63CDCE0-16E3-4834-AD72-34D1432D00A7}">
      <dgm:prSet/>
      <dgm:spPr/>
      <dgm:t>
        <a:bodyPr/>
        <a:lstStyle/>
        <a:p>
          <a:endParaRPr lang="it-IT"/>
        </a:p>
      </dgm:t>
    </dgm:pt>
    <dgm:pt modelId="{B37448C8-047F-4654-89F6-452730E5C39D}" type="sibTrans" cxnId="{E63CDCE0-16E3-4834-AD72-34D1432D00A7}">
      <dgm:prSet/>
      <dgm:spPr/>
      <dgm:t>
        <a:bodyPr/>
        <a:lstStyle/>
        <a:p>
          <a:endParaRPr lang="it-IT"/>
        </a:p>
      </dgm:t>
    </dgm:pt>
    <dgm:pt modelId="{822F1277-AECE-4968-8582-472EECA55338}">
      <dgm:prSet phldrT="[Testo]"/>
      <dgm:spPr/>
      <dgm:t>
        <a:bodyPr/>
        <a:lstStyle/>
        <a:p>
          <a:r>
            <a:rPr lang="it-IT" dirty="0" err="1"/>
            <a:t>Fibromialgia</a:t>
          </a:r>
          <a:endParaRPr lang="it-IT" dirty="0"/>
        </a:p>
      </dgm:t>
    </dgm:pt>
    <dgm:pt modelId="{2E04716E-0BDB-4503-8825-1D28EF5494D3}" type="parTrans" cxnId="{5C797195-F97C-4052-9514-0C485F7AFC89}">
      <dgm:prSet/>
      <dgm:spPr/>
      <dgm:t>
        <a:bodyPr/>
        <a:lstStyle/>
        <a:p>
          <a:endParaRPr lang="it-IT"/>
        </a:p>
      </dgm:t>
    </dgm:pt>
    <dgm:pt modelId="{6CA69488-BCC3-4FB0-B8CF-9FE3429CEB40}" type="sibTrans" cxnId="{5C797195-F97C-4052-9514-0C485F7AFC89}">
      <dgm:prSet/>
      <dgm:spPr/>
      <dgm:t>
        <a:bodyPr/>
        <a:lstStyle/>
        <a:p>
          <a:endParaRPr lang="it-IT"/>
        </a:p>
      </dgm:t>
    </dgm:pt>
    <dgm:pt modelId="{C57955D7-8742-4690-BF9C-FA69FCC384D1}">
      <dgm:prSet phldrT="[Testo]"/>
      <dgm:spPr/>
      <dgm:t>
        <a:bodyPr/>
        <a:lstStyle/>
        <a:p>
          <a:r>
            <a:rPr lang="it-IT" dirty="0"/>
            <a:t>Obesità</a:t>
          </a:r>
        </a:p>
      </dgm:t>
    </dgm:pt>
    <dgm:pt modelId="{5C4621A9-D862-47F2-9D15-29FCEA920E7C}" type="parTrans" cxnId="{41E043F6-A236-4E2E-8EAD-781E89A98EF5}">
      <dgm:prSet/>
      <dgm:spPr/>
      <dgm:t>
        <a:bodyPr/>
        <a:lstStyle/>
        <a:p>
          <a:endParaRPr lang="it-IT"/>
        </a:p>
      </dgm:t>
    </dgm:pt>
    <dgm:pt modelId="{917D6B4F-1F42-4B9F-BB7C-E9E302B91061}" type="sibTrans" cxnId="{41E043F6-A236-4E2E-8EAD-781E89A98EF5}">
      <dgm:prSet/>
      <dgm:spPr/>
      <dgm:t>
        <a:bodyPr/>
        <a:lstStyle/>
        <a:p>
          <a:endParaRPr lang="it-IT"/>
        </a:p>
      </dgm:t>
    </dgm:pt>
    <dgm:pt modelId="{90B81E1B-CF5D-499A-8B9E-65B26237FABC}">
      <dgm:prSet phldrT="[Testo]"/>
      <dgm:spPr/>
      <dgm:t>
        <a:bodyPr/>
        <a:lstStyle/>
        <a:p>
          <a:r>
            <a:rPr lang="it-IT" dirty="0"/>
            <a:t>Emotive</a:t>
          </a:r>
        </a:p>
      </dgm:t>
    </dgm:pt>
    <dgm:pt modelId="{AF30FBF0-6A28-4211-9941-C9F0CD2D21FC}" type="parTrans" cxnId="{00677448-DB49-4ED5-A660-A9D0A9A921CE}">
      <dgm:prSet/>
      <dgm:spPr/>
      <dgm:t>
        <a:bodyPr/>
        <a:lstStyle/>
        <a:p>
          <a:endParaRPr lang="it-IT"/>
        </a:p>
      </dgm:t>
    </dgm:pt>
    <dgm:pt modelId="{B433558A-45EB-461B-A12C-B62AF5AB4614}" type="sibTrans" cxnId="{00677448-DB49-4ED5-A660-A9D0A9A921CE}">
      <dgm:prSet/>
      <dgm:spPr/>
      <dgm:t>
        <a:bodyPr/>
        <a:lstStyle/>
        <a:p>
          <a:endParaRPr lang="it-IT"/>
        </a:p>
      </dgm:t>
    </dgm:pt>
    <dgm:pt modelId="{49BC9C47-2C0F-45A9-BDC0-620D2CA41CD9}">
      <dgm:prSet phldrT="[Testo]"/>
      <dgm:spPr/>
      <dgm:t>
        <a:bodyPr/>
        <a:lstStyle/>
        <a:p>
          <a:r>
            <a:rPr lang="it-IT" dirty="0"/>
            <a:t>Vergogna</a:t>
          </a:r>
        </a:p>
      </dgm:t>
    </dgm:pt>
    <dgm:pt modelId="{B2D5F745-1348-47F9-B000-F05912D0B00E}" type="parTrans" cxnId="{6D69D7B5-FCFB-4893-9018-9CCA4FB33BEF}">
      <dgm:prSet/>
      <dgm:spPr/>
      <dgm:t>
        <a:bodyPr/>
        <a:lstStyle/>
        <a:p>
          <a:endParaRPr lang="it-IT"/>
        </a:p>
      </dgm:t>
    </dgm:pt>
    <dgm:pt modelId="{7258CCC5-77B0-4A55-B5EB-FF5E0CFF2789}" type="sibTrans" cxnId="{6D69D7B5-FCFB-4893-9018-9CCA4FB33BEF}">
      <dgm:prSet/>
      <dgm:spPr/>
      <dgm:t>
        <a:bodyPr/>
        <a:lstStyle/>
        <a:p>
          <a:endParaRPr lang="it-IT"/>
        </a:p>
      </dgm:t>
    </dgm:pt>
    <dgm:pt modelId="{820F1B02-D3B6-46E1-BC0B-D5022EECFDCE}">
      <dgm:prSet phldrT="[Testo]"/>
      <dgm:spPr/>
      <dgm:t>
        <a:bodyPr/>
        <a:lstStyle/>
        <a:p>
          <a:r>
            <a:rPr lang="it-IT" dirty="0"/>
            <a:t>Colpa</a:t>
          </a:r>
        </a:p>
      </dgm:t>
    </dgm:pt>
    <dgm:pt modelId="{C15FCB9C-A86E-45FB-A9D5-DEF18A2C4ECE}" type="parTrans" cxnId="{3B7FBC4B-57F0-4949-A138-71C3EA6FC128}">
      <dgm:prSet/>
      <dgm:spPr/>
      <dgm:t>
        <a:bodyPr/>
        <a:lstStyle/>
        <a:p>
          <a:endParaRPr lang="it-IT"/>
        </a:p>
      </dgm:t>
    </dgm:pt>
    <dgm:pt modelId="{BC6212F1-FE72-47E5-9F92-E0B10E6BA085}" type="sibTrans" cxnId="{3B7FBC4B-57F0-4949-A138-71C3EA6FC128}">
      <dgm:prSet/>
      <dgm:spPr/>
      <dgm:t>
        <a:bodyPr/>
        <a:lstStyle/>
        <a:p>
          <a:endParaRPr lang="it-IT"/>
        </a:p>
      </dgm:t>
    </dgm:pt>
    <dgm:pt modelId="{BF2D9FD3-83F5-477D-8DC8-CCE9F25830E2}">
      <dgm:prSet phldrT="[Testo]"/>
      <dgm:spPr/>
      <dgm:t>
        <a:bodyPr/>
        <a:lstStyle/>
        <a:p>
          <a:r>
            <a:rPr lang="it-IT" dirty="0"/>
            <a:t>Relazionali</a:t>
          </a:r>
        </a:p>
      </dgm:t>
    </dgm:pt>
    <dgm:pt modelId="{44185037-F8D2-4B4B-BB4C-FC3AABF8A9DF}" type="parTrans" cxnId="{CE0A10FD-3551-43D2-83FB-25F1C2703009}">
      <dgm:prSet/>
      <dgm:spPr/>
      <dgm:t>
        <a:bodyPr/>
        <a:lstStyle/>
        <a:p>
          <a:endParaRPr lang="it-IT"/>
        </a:p>
      </dgm:t>
    </dgm:pt>
    <dgm:pt modelId="{0F8F869E-4EE8-48B9-9C28-15927C4F2FE8}" type="sibTrans" cxnId="{CE0A10FD-3551-43D2-83FB-25F1C2703009}">
      <dgm:prSet/>
      <dgm:spPr/>
      <dgm:t>
        <a:bodyPr/>
        <a:lstStyle/>
        <a:p>
          <a:endParaRPr lang="it-IT"/>
        </a:p>
      </dgm:t>
    </dgm:pt>
    <dgm:pt modelId="{1ED614EC-341A-4035-88EA-3EA117AFFB89}">
      <dgm:prSet phldrT="[Testo]"/>
      <dgm:spPr/>
      <dgm:t>
        <a:bodyPr/>
        <a:lstStyle/>
        <a:p>
          <a:r>
            <a:rPr lang="it-IT" dirty="0"/>
            <a:t>Coppia</a:t>
          </a:r>
        </a:p>
      </dgm:t>
    </dgm:pt>
    <dgm:pt modelId="{F6975BF2-1BE2-4D14-A27D-42463D6738F8}" type="parTrans" cxnId="{46E0B958-8804-45DE-8998-3579D93C29D3}">
      <dgm:prSet/>
      <dgm:spPr/>
      <dgm:t>
        <a:bodyPr/>
        <a:lstStyle/>
        <a:p>
          <a:endParaRPr lang="it-IT"/>
        </a:p>
      </dgm:t>
    </dgm:pt>
    <dgm:pt modelId="{C2D92008-6546-4954-B559-55C3B03BE480}" type="sibTrans" cxnId="{46E0B958-8804-45DE-8998-3579D93C29D3}">
      <dgm:prSet/>
      <dgm:spPr/>
      <dgm:t>
        <a:bodyPr/>
        <a:lstStyle/>
        <a:p>
          <a:endParaRPr lang="it-IT"/>
        </a:p>
      </dgm:t>
    </dgm:pt>
    <dgm:pt modelId="{55E95A49-DCF2-42D8-A4E0-179DDBF97583}">
      <dgm:prSet phldrT="[Testo]"/>
      <dgm:spPr/>
      <dgm:t>
        <a:bodyPr/>
        <a:lstStyle/>
        <a:p>
          <a:r>
            <a:rPr lang="it-IT" dirty="0"/>
            <a:t>Lavoro</a:t>
          </a:r>
        </a:p>
      </dgm:t>
    </dgm:pt>
    <dgm:pt modelId="{03C4D091-45DB-4692-ABAD-D056E78CDF50}" type="parTrans" cxnId="{52AC2A51-9717-4322-B04D-DBE36B7BC004}">
      <dgm:prSet/>
      <dgm:spPr/>
      <dgm:t>
        <a:bodyPr/>
        <a:lstStyle/>
        <a:p>
          <a:endParaRPr lang="it-IT"/>
        </a:p>
      </dgm:t>
    </dgm:pt>
    <dgm:pt modelId="{AFA14681-A178-46C2-BFCC-5D284514F711}" type="sibTrans" cxnId="{52AC2A51-9717-4322-B04D-DBE36B7BC004}">
      <dgm:prSet/>
      <dgm:spPr/>
      <dgm:t>
        <a:bodyPr/>
        <a:lstStyle/>
        <a:p>
          <a:endParaRPr lang="it-IT"/>
        </a:p>
      </dgm:t>
    </dgm:pt>
    <dgm:pt modelId="{27468441-48B4-4818-9FB1-2BF264E750CA}">
      <dgm:prSet/>
      <dgm:spPr/>
      <dgm:t>
        <a:bodyPr/>
        <a:lstStyle/>
        <a:p>
          <a:r>
            <a:rPr lang="it-IT" dirty="0"/>
            <a:t>Psicologiche</a:t>
          </a:r>
        </a:p>
      </dgm:t>
    </dgm:pt>
    <dgm:pt modelId="{1CAFD6AD-2F98-46BE-ABEB-AD9F2293FD58}" type="parTrans" cxnId="{BC6F079C-39A3-496B-B48E-63A488EAB59C}">
      <dgm:prSet/>
      <dgm:spPr/>
      <dgm:t>
        <a:bodyPr/>
        <a:lstStyle/>
        <a:p>
          <a:endParaRPr lang="it-IT"/>
        </a:p>
      </dgm:t>
    </dgm:pt>
    <dgm:pt modelId="{5D44808F-4DF9-4D50-A594-BC61569DB380}" type="sibTrans" cxnId="{BC6F079C-39A3-496B-B48E-63A488EAB59C}">
      <dgm:prSet/>
      <dgm:spPr/>
      <dgm:t>
        <a:bodyPr/>
        <a:lstStyle/>
        <a:p>
          <a:endParaRPr lang="it-IT"/>
        </a:p>
      </dgm:t>
    </dgm:pt>
    <dgm:pt modelId="{B379411F-5052-46D7-9F73-F7640C8E5C3B}">
      <dgm:prSet phldrT="[Testo]"/>
      <dgm:spPr/>
      <dgm:t>
        <a:bodyPr/>
        <a:lstStyle/>
        <a:p>
          <a:r>
            <a:rPr lang="it-IT" dirty="0"/>
            <a:t>Asma</a:t>
          </a:r>
        </a:p>
      </dgm:t>
    </dgm:pt>
    <dgm:pt modelId="{1A5BE20C-4E98-4D90-B0B3-3B2AB96CB8A8}" type="parTrans" cxnId="{9F0B6E83-7528-4B22-ACBC-A15B89ADE091}">
      <dgm:prSet/>
      <dgm:spPr/>
      <dgm:t>
        <a:bodyPr/>
        <a:lstStyle/>
        <a:p>
          <a:endParaRPr lang="it-IT"/>
        </a:p>
      </dgm:t>
    </dgm:pt>
    <dgm:pt modelId="{88F57921-79C0-4F71-9C2E-49A1BA7CD1A2}" type="sibTrans" cxnId="{9F0B6E83-7528-4B22-ACBC-A15B89ADE091}">
      <dgm:prSet/>
      <dgm:spPr/>
      <dgm:t>
        <a:bodyPr/>
        <a:lstStyle/>
        <a:p>
          <a:endParaRPr lang="it-IT"/>
        </a:p>
      </dgm:t>
    </dgm:pt>
    <dgm:pt modelId="{62FD26F0-C371-4798-9498-ABF9BAA20AEB}">
      <dgm:prSet phldrT="[Testo]"/>
      <dgm:spPr/>
      <dgm:t>
        <a:bodyPr/>
        <a:lstStyle/>
        <a:p>
          <a:r>
            <a:rPr lang="it-IT" dirty="0"/>
            <a:t>Cancro</a:t>
          </a:r>
        </a:p>
      </dgm:t>
    </dgm:pt>
    <dgm:pt modelId="{9A59BB7D-CA4F-4B71-869E-974CD0CFC7D4}" type="parTrans" cxnId="{CEFF2775-FC45-4130-8FA6-BD2AD7BAD28D}">
      <dgm:prSet/>
      <dgm:spPr/>
      <dgm:t>
        <a:bodyPr/>
        <a:lstStyle/>
        <a:p>
          <a:endParaRPr lang="it-IT"/>
        </a:p>
      </dgm:t>
    </dgm:pt>
    <dgm:pt modelId="{D85F20BC-084F-474A-9F83-29995B9A9B42}" type="sibTrans" cxnId="{CEFF2775-FC45-4130-8FA6-BD2AD7BAD28D}">
      <dgm:prSet/>
      <dgm:spPr/>
      <dgm:t>
        <a:bodyPr/>
        <a:lstStyle/>
        <a:p>
          <a:endParaRPr lang="it-IT"/>
        </a:p>
      </dgm:t>
    </dgm:pt>
    <dgm:pt modelId="{39801A70-A6F1-4E0F-AE3F-B210BFC083CC}">
      <dgm:prSet phldrT="[Testo]"/>
      <dgm:spPr/>
      <dgm:t>
        <a:bodyPr/>
        <a:lstStyle/>
        <a:p>
          <a:r>
            <a:rPr lang="it-IT" dirty="0"/>
            <a:t>IBS (intestino </a:t>
          </a:r>
          <a:r>
            <a:rPr lang="it-IT" dirty="0" err="1"/>
            <a:t>irrit</a:t>
          </a:r>
          <a:r>
            <a:rPr lang="it-IT" dirty="0"/>
            <a:t>.)</a:t>
          </a:r>
        </a:p>
      </dgm:t>
    </dgm:pt>
    <dgm:pt modelId="{8DE191CF-CA06-41C2-B51F-8C6E777DD7C5}" type="parTrans" cxnId="{4C10787B-E0D4-42A5-903F-1FA37F1C2F31}">
      <dgm:prSet/>
      <dgm:spPr/>
      <dgm:t>
        <a:bodyPr/>
        <a:lstStyle/>
        <a:p>
          <a:endParaRPr lang="it-IT"/>
        </a:p>
      </dgm:t>
    </dgm:pt>
    <dgm:pt modelId="{18E2938A-4EE4-4865-84C6-F25DAB8FA6C8}" type="sibTrans" cxnId="{4C10787B-E0D4-42A5-903F-1FA37F1C2F31}">
      <dgm:prSet/>
      <dgm:spPr/>
      <dgm:t>
        <a:bodyPr/>
        <a:lstStyle/>
        <a:p>
          <a:endParaRPr lang="it-IT"/>
        </a:p>
      </dgm:t>
    </dgm:pt>
    <dgm:pt modelId="{B888C8C9-69BD-4434-A549-8B3E5384B444}">
      <dgm:prSet phldrT="[Testo]"/>
      <dgm:spPr/>
      <dgm:t>
        <a:bodyPr/>
        <a:lstStyle/>
        <a:p>
          <a:r>
            <a:rPr lang="it-IT" dirty="0"/>
            <a:t>Demenza</a:t>
          </a:r>
        </a:p>
      </dgm:t>
    </dgm:pt>
    <dgm:pt modelId="{A482FA1B-CF45-4817-BE79-FF76DA96ADAC}" type="parTrans" cxnId="{CCE73935-567C-4D76-A702-F6C4355A3684}">
      <dgm:prSet/>
      <dgm:spPr/>
      <dgm:t>
        <a:bodyPr/>
        <a:lstStyle/>
        <a:p>
          <a:endParaRPr lang="it-IT"/>
        </a:p>
      </dgm:t>
    </dgm:pt>
    <dgm:pt modelId="{804B3DAD-EA2E-464E-A7ED-1F8E405B001F}" type="sibTrans" cxnId="{CCE73935-567C-4D76-A702-F6C4355A3684}">
      <dgm:prSet/>
      <dgm:spPr/>
      <dgm:t>
        <a:bodyPr/>
        <a:lstStyle/>
        <a:p>
          <a:endParaRPr lang="it-IT"/>
        </a:p>
      </dgm:t>
    </dgm:pt>
    <dgm:pt modelId="{EE3FDDFA-5CDE-4815-90D1-7B5C3C519A87}">
      <dgm:prSet phldrT="[Testo]"/>
      <dgm:spPr/>
      <dgm:t>
        <a:bodyPr/>
        <a:lstStyle/>
        <a:p>
          <a:r>
            <a:rPr lang="it-IT" dirty="0"/>
            <a:t>Insonnia</a:t>
          </a:r>
        </a:p>
      </dgm:t>
    </dgm:pt>
    <dgm:pt modelId="{2221E704-BF8B-427C-A30F-08054E1A434B}" type="parTrans" cxnId="{0435066D-AE93-45E0-B752-3179F7CEDC14}">
      <dgm:prSet/>
      <dgm:spPr/>
      <dgm:t>
        <a:bodyPr/>
        <a:lstStyle/>
        <a:p>
          <a:endParaRPr lang="it-IT"/>
        </a:p>
      </dgm:t>
    </dgm:pt>
    <dgm:pt modelId="{89747DAB-93C6-4CB0-A29D-8193377C5625}" type="sibTrans" cxnId="{0435066D-AE93-45E0-B752-3179F7CEDC14}">
      <dgm:prSet/>
      <dgm:spPr/>
      <dgm:t>
        <a:bodyPr/>
        <a:lstStyle/>
        <a:p>
          <a:endParaRPr lang="it-IT"/>
        </a:p>
      </dgm:t>
    </dgm:pt>
    <dgm:pt modelId="{B6ECB62E-CCAC-4811-8070-36FD3015BF1B}">
      <dgm:prSet phldrT="[Testo]"/>
      <dgm:spPr/>
      <dgm:t>
        <a:bodyPr/>
        <a:lstStyle/>
        <a:p>
          <a:r>
            <a:rPr lang="it-IT" dirty="0"/>
            <a:t>Dolore cronico</a:t>
          </a:r>
        </a:p>
      </dgm:t>
    </dgm:pt>
    <dgm:pt modelId="{9AB8241C-0A04-4D56-A88C-1E9FB05B6158}" type="parTrans" cxnId="{833231A8-17D2-46FB-84FE-C36641AC6C72}">
      <dgm:prSet/>
      <dgm:spPr/>
      <dgm:t>
        <a:bodyPr/>
        <a:lstStyle/>
        <a:p>
          <a:endParaRPr lang="it-IT"/>
        </a:p>
      </dgm:t>
    </dgm:pt>
    <dgm:pt modelId="{0F200655-62C6-4645-AA00-35FCAF1BEEB2}" type="sibTrans" cxnId="{833231A8-17D2-46FB-84FE-C36641AC6C72}">
      <dgm:prSet/>
      <dgm:spPr/>
      <dgm:t>
        <a:bodyPr/>
        <a:lstStyle/>
        <a:p>
          <a:endParaRPr lang="it-IT"/>
        </a:p>
      </dgm:t>
    </dgm:pt>
    <dgm:pt modelId="{807F4BCD-FB4A-46FC-96E1-11DA2331C696}">
      <dgm:prSet phldrT="[Testo]"/>
      <dgm:spPr/>
      <dgm:t>
        <a:bodyPr/>
        <a:lstStyle/>
        <a:p>
          <a:r>
            <a:rPr lang="it-IT" dirty="0"/>
            <a:t>Ipertensione</a:t>
          </a:r>
        </a:p>
      </dgm:t>
    </dgm:pt>
    <dgm:pt modelId="{A05110C0-1FDC-4189-8720-7099B695E3D8}" type="parTrans" cxnId="{C3F001B0-8B12-4B88-B722-D2186D26B26C}">
      <dgm:prSet/>
      <dgm:spPr/>
      <dgm:t>
        <a:bodyPr/>
        <a:lstStyle/>
        <a:p>
          <a:endParaRPr lang="it-IT"/>
        </a:p>
      </dgm:t>
    </dgm:pt>
    <dgm:pt modelId="{67DC8739-5CA4-4B93-B25F-6900321992DD}" type="sibTrans" cxnId="{C3F001B0-8B12-4B88-B722-D2186D26B26C}">
      <dgm:prSet/>
      <dgm:spPr/>
      <dgm:t>
        <a:bodyPr/>
        <a:lstStyle/>
        <a:p>
          <a:endParaRPr lang="it-IT"/>
        </a:p>
      </dgm:t>
    </dgm:pt>
    <dgm:pt modelId="{586997AF-1E5D-4804-A9F9-2A3E964C9408}">
      <dgm:prSet phldrT="[Testo]"/>
      <dgm:spPr/>
      <dgm:t>
        <a:bodyPr/>
        <a:lstStyle/>
        <a:p>
          <a:r>
            <a:rPr lang="it-IT" dirty="0"/>
            <a:t>Disturbi d’ansia e dell’umore</a:t>
          </a:r>
        </a:p>
      </dgm:t>
    </dgm:pt>
    <dgm:pt modelId="{7157B6EC-B15F-4B66-95AE-4F3D8C1BC76C}" type="parTrans" cxnId="{6907838A-3607-4033-9D09-308138A7D50F}">
      <dgm:prSet/>
      <dgm:spPr/>
      <dgm:t>
        <a:bodyPr/>
        <a:lstStyle/>
        <a:p>
          <a:endParaRPr lang="it-IT"/>
        </a:p>
      </dgm:t>
    </dgm:pt>
    <dgm:pt modelId="{BDF2757F-3AE3-44A5-BAA7-35E485DACC71}" type="sibTrans" cxnId="{6907838A-3607-4033-9D09-308138A7D50F}">
      <dgm:prSet/>
      <dgm:spPr/>
      <dgm:t>
        <a:bodyPr/>
        <a:lstStyle/>
        <a:p>
          <a:endParaRPr lang="it-IT"/>
        </a:p>
      </dgm:t>
    </dgm:pt>
    <dgm:pt modelId="{0A94A76B-47CD-4D49-81B7-E00B37C3179A}">
      <dgm:prSet phldrT="[Testo]"/>
      <dgm:spPr/>
      <dgm:t>
        <a:bodyPr/>
        <a:lstStyle/>
        <a:p>
          <a:r>
            <a:rPr lang="it-IT" dirty="0"/>
            <a:t>Disturbi della Condotta Alimentare</a:t>
          </a:r>
        </a:p>
      </dgm:t>
    </dgm:pt>
    <dgm:pt modelId="{122DE9EA-236C-402C-8EC6-EC67CF79F18C}" type="parTrans" cxnId="{BB2CC70D-8E26-4AA4-9E35-14FB8E481BB9}">
      <dgm:prSet/>
      <dgm:spPr/>
      <dgm:t>
        <a:bodyPr/>
        <a:lstStyle/>
        <a:p>
          <a:endParaRPr lang="it-IT"/>
        </a:p>
      </dgm:t>
    </dgm:pt>
    <dgm:pt modelId="{F57BE72B-2A06-4F1E-8C70-BD6875D4C852}" type="sibTrans" cxnId="{BB2CC70D-8E26-4AA4-9E35-14FB8E481BB9}">
      <dgm:prSet/>
      <dgm:spPr/>
      <dgm:t>
        <a:bodyPr/>
        <a:lstStyle/>
        <a:p>
          <a:endParaRPr lang="it-IT"/>
        </a:p>
      </dgm:t>
    </dgm:pt>
    <dgm:pt modelId="{3A1D2AB4-0CE6-47C4-8F7F-9B7A8BE2E0E1}">
      <dgm:prSet phldrT="[Testo]"/>
      <dgm:spPr/>
      <dgm:t>
        <a:bodyPr/>
        <a:lstStyle/>
        <a:p>
          <a:r>
            <a:rPr lang="it-IT" dirty="0"/>
            <a:t>Dipendenza da Sostanze</a:t>
          </a:r>
        </a:p>
      </dgm:t>
    </dgm:pt>
    <dgm:pt modelId="{A08A33C0-3401-4B36-9603-63E6883267DB}" type="parTrans" cxnId="{844EE200-4068-4D81-8521-61111D509D12}">
      <dgm:prSet/>
      <dgm:spPr/>
      <dgm:t>
        <a:bodyPr/>
        <a:lstStyle/>
        <a:p>
          <a:endParaRPr lang="it-IT"/>
        </a:p>
      </dgm:t>
    </dgm:pt>
    <dgm:pt modelId="{3C0C883F-4356-437D-9434-735DE503D900}" type="sibTrans" cxnId="{844EE200-4068-4D81-8521-61111D509D12}">
      <dgm:prSet/>
      <dgm:spPr/>
      <dgm:t>
        <a:bodyPr/>
        <a:lstStyle/>
        <a:p>
          <a:endParaRPr lang="it-IT"/>
        </a:p>
      </dgm:t>
    </dgm:pt>
    <dgm:pt modelId="{0FA94B3A-311D-4A0F-9DBF-B40824CE4E14}">
      <dgm:prSet phldrT="[Testo]"/>
      <dgm:spPr/>
      <dgm:t>
        <a:bodyPr/>
        <a:lstStyle/>
        <a:p>
          <a:r>
            <a:rPr lang="it-IT" dirty="0"/>
            <a:t>Dipendenza Sessuale</a:t>
          </a:r>
        </a:p>
      </dgm:t>
    </dgm:pt>
    <dgm:pt modelId="{8AC4DD97-4DE1-4FF3-A125-8C082B121D1B}" type="parTrans" cxnId="{8731307A-685F-4BE7-986A-8353A5FF7088}">
      <dgm:prSet/>
      <dgm:spPr/>
      <dgm:t>
        <a:bodyPr/>
        <a:lstStyle/>
        <a:p>
          <a:endParaRPr lang="it-IT"/>
        </a:p>
      </dgm:t>
    </dgm:pt>
    <dgm:pt modelId="{28CF11CF-3414-499C-9ED3-1B0BE66FC994}" type="sibTrans" cxnId="{8731307A-685F-4BE7-986A-8353A5FF7088}">
      <dgm:prSet/>
      <dgm:spPr/>
      <dgm:t>
        <a:bodyPr/>
        <a:lstStyle/>
        <a:p>
          <a:endParaRPr lang="it-IT"/>
        </a:p>
      </dgm:t>
    </dgm:pt>
    <dgm:pt modelId="{66E21FE6-DB0A-4697-936A-3CE629A063DA}">
      <dgm:prSet phldrT="[Testo]"/>
      <dgm:spPr/>
      <dgm:t>
        <a:bodyPr/>
        <a:lstStyle/>
        <a:p>
          <a:r>
            <a:rPr lang="it-IT" dirty="0"/>
            <a:t>Disturbi di Personalità</a:t>
          </a:r>
        </a:p>
      </dgm:t>
    </dgm:pt>
    <dgm:pt modelId="{658AD023-9745-400F-B42E-CEFE90037426}" type="parTrans" cxnId="{1A0050B3-E557-47F8-8F40-0E9CAA619775}">
      <dgm:prSet/>
      <dgm:spPr/>
      <dgm:t>
        <a:bodyPr/>
        <a:lstStyle/>
        <a:p>
          <a:endParaRPr lang="it-IT"/>
        </a:p>
      </dgm:t>
    </dgm:pt>
    <dgm:pt modelId="{B62A9781-1D98-4911-B995-DD2350E38320}" type="sibTrans" cxnId="{1A0050B3-E557-47F8-8F40-0E9CAA619775}">
      <dgm:prSet/>
      <dgm:spPr/>
      <dgm:t>
        <a:bodyPr/>
        <a:lstStyle/>
        <a:p>
          <a:endParaRPr lang="it-IT"/>
        </a:p>
      </dgm:t>
    </dgm:pt>
    <dgm:pt modelId="{AC69E436-B0BB-49A7-BFC8-3D40AAEA4F28}">
      <dgm:prSet phldrT="[Testo]"/>
      <dgm:spPr/>
      <dgm:t>
        <a:bodyPr/>
        <a:lstStyle/>
        <a:p>
          <a:r>
            <a:rPr lang="it-IT" dirty="0"/>
            <a:t>Disgusto</a:t>
          </a:r>
        </a:p>
      </dgm:t>
    </dgm:pt>
    <dgm:pt modelId="{05264A28-3D34-4111-AD60-CEFACAF1F184}" type="parTrans" cxnId="{FE8E7B41-707E-437D-B938-828A752FD822}">
      <dgm:prSet/>
      <dgm:spPr/>
      <dgm:t>
        <a:bodyPr/>
        <a:lstStyle/>
        <a:p>
          <a:endParaRPr lang="it-IT"/>
        </a:p>
      </dgm:t>
    </dgm:pt>
    <dgm:pt modelId="{A713EDE5-1D94-4281-B765-E0648F506B2E}" type="sibTrans" cxnId="{FE8E7B41-707E-437D-B938-828A752FD822}">
      <dgm:prSet/>
      <dgm:spPr/>
      <dgm:t>
        <a:bodyPr/>
        <a:lstStyle/>
        <a:p>
          <a:endParaRPr lang="it-IT"/>
        </a:p>
      </dgm:t>
    </dgm:pt>
    <dgm:pt modelId="{63D56800-515A-41E7-B7C3-5B9EDFC55883}">
      <dgm:prSet phldrT="[Testo]"/>
      <dgm:spPr/>
      <dgm:t>
        <a:bodyPr/>
        <a:lstStyle/>
        <a:p>
          <a:r>
            <a:rPr lang="it-IT" dirty="0"/>
            <a:t>Diffidenza</a:t>
          </a:r>
        </a:p>
      </dgm:t>
    </dgm:pt>
    <dgm:pt modelId="{2A091D4B-F70E-46DA-966D-09F5E3A46E7F}" type="parTrans" cxnId="{890C9A4D-7F29-4020-8588-C41FEC2C271E}">
      <dgm:prSet/>
      <dgm:spPr/>
      <dgm:t>
        <a:bodyPr/>
        <a:lstStyle/>
        <a:p>
          <a:endParaRPr lang="it-IT"/>
        </a:p>
      </dgm:t>
    </dgm:pt>
    <dgm:pt modelId="{0A779423-A97E-48EF-9CDD-1FFCF712EBA5}" type="sibTrans" cxnId="{890C9A4D-7F29-4020-8588-C41FEC2C271E}">
      <dgm:prSet/>
      <dgm:spPr/>
      <dgm:t>
        <a:bodyPr/>
        <a:lstStyle/>
        <a:p>
          <a:endParaRPr lang="it-IT"/>
        </a:p>
      </dgm:t>
    </dgm:pt>
    <dgm:pt modelId="{B8AA661D-BA0F-4460-B47E-C0F3BDBEC6F2}">
      <dgm:prSet phldrT="[Testo]"/>
      <dgm:spPr/>
      <dgm:t>
        <a:bodyPr/>
        <a:lstStyle/>
        <a:p>
          <a:r>
            <a:rPr lang="it-IT" dirty="0"/>
            <a:t>Scuola</a:t>
          </a:r>
        </a:p>
      </dgm:t>
    </dgm:pt>
    <dgm:pt modelId="{9F4CF76A-6C17-436D-988F-79675EA5E588}" type="parTrans" cxnId="{32805B15-EEA4-4DD5-8BE0-657A16ADF8EF}">
      <dgm:prSet/>
      <dgm:spPr/>
      <dgm:t>
        <a:bodyPr/>
        <a:lstStyle/>
        <a:p>
          <a:endParaRPr lang="it-IT"/>
        </a:p>
      </dgm:t>
    </dgm:pt>
    <dgm:pt modelId="{A912B25D-97A2-4282-B3E2-B0B8B62E0A27}" type="sibTrans" cxnId="{32805B15-EEA4-4DD5-8BE0-657A16ADF8EF}">
      <dgm:prSet/>
      <dgm:spPr/>
      <dgm:t>
        <a:bodyPr/>
        <a:lstStyle/>
        <a:p>
          <a:endParaRPr lang="it-IT"/>
        </a:p>
      </dgm:t>
    </dgm:pt>
    <dgm:pt modelId="{49989E17-7666-448B-8BB6-6AB24278B985}">
      <dgm:prSet phldrT="[Testo]"/>
      <dgm:spPr/>
      <dgm:t>
        <a:bodyPr/>
        <a:lstStyle/>
        <a:p>
          <a:r>
            <a:rPr lang="it-IT" dirty="0"/>
            <a:t>Università</a:t>
          </a:r>
        </a:p>
      </dgm:t>
    </dgm:pt>
    <dgm:pt modelId="{9398A700-2F40-4ED1-A5D2-FCE78AFBA53D}" type="parTrans" cxnId="{503C5FEB-5B98-4681-BFD1-987E878D9617}">
      <dgm:prSet/>
      <dgm:spPr/>
      <dgm:t>
        <a:bodyPr/>
        <a:lstStyle/>
        <a:p>
          <a:endParaRPr lang="it-IT"/>
        </a:p>
      </dgm:t>
    </dgm:pt>
    <dgm:pt modelId="{E1385D12-2C03-4FCE-A327-079C3467C731}" type="sibTrans" cxnId="{503C5FEB-5B98-4681-BFD1-987E878D9617}">
      <dgm:prSet/>
      <dgm:spPr/>
      <dgm:t>
        <a:bodyPr/>
        <a:lstStyle/>
        <a:p>
          <a:endParaRPr lang="it-IT"/>
        </a:p>
      </dgm:t>
    </dgm:pt>
    <dgm:pt modelId="{5B108D68-72D7-44B3-B13C-9FBE45F0ACD4}">
      <dgm:prSet phldrT="[Testo]"/>
      <dgm:spPr/>
      <dgm:t>
        <a:bodyPr/>
        <a:lstStyle/>
        <a:p>
          <a:r>
            <a:rPr lang="it-IT" dirty="0"/>
            <a:t>Amicizia</a:t>
          </a:r>
        </a:p>
      </dgm:t>
    </dgm:pt>
    <dgm:pt modelId="{951FE3AF-EFBA-4B77-A359-4144067BA55D}" type="parTrans" cxnId="{87CE50D2-8510-43EE-B92B-27B0A00EAB00}">
      <dgm:prSet/>
      <dgm:spPr/>
      <dgm:t>
        <a:bodyPr/>
        <a:lstStyle/>
        <a:p>
          <a:endParaRPr lang="it-IT"/>
        </a:p>
      </dgm:t>
    </dgm:pt>
    <dgm:pt modelId="{846A99FF-9F68-453C-BDAF-4DF30532C96E}" type="sibTrans" cxnId="{87CE50D2-8510-43EE-B92B-27B0A00EAB00}">
      <dgm:prSet/>
      <dgm:spPr/>
      <dgm:t>
        <a:bodyPr/>
        <a:lstStyle/>
        <a:p>
          <a:endParaRPr lang="it-IT"/>
        </a:p>
      </dgm:t>
    </dgm:pt>
    <dgm:pt modelId="{7E34A6D2-410A-4CF2-A0BC-9B0B84665CA0}">
      <dgm:prSet phldrT="[Testo]"/>
      <dgm:spPr/>
      <dgm:t>
        <a:bodyPr/>
        <a:lstStyle/>
        <a:p>
          <a:r>
            <a:rPr lang="it-IT" dirty="0"/>
            <a:t>Vita Sessuale</a:t>
          </a:r>
        </a:p>
      </dgm:t>
    </dgm:pt>
    <dgm:pt modelId="{E0451473-123F-41BA-A678-C1B57EDEACF8}" type="parTrans" cxnId="{D6BE805D-654A-4499-AA3E-DD712746DDF5}">
      <dgm:prSet/>
      <dgm:spPr/>
      <dgm:t>
        <a:bodyPr/>
        <a:lstStyle/>
        <a:p>
          <a:endParaRPr lang="it-IT"/>
        </a:p>
      </dgm:t>
    </dgm:pt>
    <dgm:pt modelId="{AFE9399D-17BA-4D0B-86CB-27A6C7B8AE3D}" type="sibTrans" cxnId="{D6BE805D-654A-4499-AA3E-DD712746DDF5}">
      <dgm:prSet/>
      <dgm:spPr/>
      <dgm:t>
        <a:bodyPr/>
        <a:lstStyle/>
        <a:p>
          <a:endParaRPr lang="it-IT"/>
        </a:p>
      </dgm:t>
    </dgm:pt>
    <dgm:pt modelId="{AC959F29-584B-4476-8C10-42CD777B8C16}" type="pres">
      <dgm:prSet presAssocID="{97A89A01-27DA-45E7-8FB0-338C2973021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B4BA0CB-B494-45C8-BDF2-89CD2A4A7081}" type="pres">
      <dgm:prSet presAssocID="{F6174220-E3CA-467D-90F1-38653E16B690}" presName="compNode" presStyleCnt="0"/>
      <dgm:spPr/>
    </dgm:pt>
    <dgm:pt modelId="{2E098859-7E0E-4BF6-AC80-B064BCF15D51}" type="pres">
      <dgm:prSet presAssocID="{F6174220-E3CA-467D-90F1-38653E16B690}" presName="aNode" presStyleLbl="bgShp" presStyleIdx="0" presStyleCnt="4"/>
      <dgm:spPr/>
      <dgm:t>
        <a:bodyPr/>
        <a:lstStyle/>
        <a:p>
          <a:endParaRPr lang="it-IT"/>
        </a:p>
      </dgm:t>
    </dgm:pt>
    <dgm:pt modelId="{BAB70ECA-CAAA-43BB-8263-FE5A22EE7E9F}" type="pres">
      <dgm:prSet presAssocID="{F6174220-E3CA-467D-90F1-38653E16B690}" presName="textNode" presStyleLbl="bgShp" presStyleIdx="0" presStyleCnt="4"/>
      <dgm:spPr/>
      <dgm:t>
        <a:bodyPr/>
        <a:lstStyle/>
        <a:p>
          <a:endParaRPr lang="it-IT"/>
        </a:p>
      </dgm:t>
    </dgm:pt>
    <dgm:pt modelId="{900A4BBD-E602-457E-98AA-107DA4454611}" type="pres">
      <dgm:prSet presAssocID="{F6174220-E3CA-467D-90F1-38653E16B690}" presName="compChildNode" presStyleCnt="0"/>
      <dgm:spPr/>
    </dgm:pt>
    <dgm:pt modelId="{4A0A69A2-A9CD-44F1-B7DF-6FBDB3BADDB7}" type="pres">
      <dgm:prSet presAssocID="{F6174220-E3CA-467D-90F1-38653E16B690}" presName="theInnerList" presStyleCnt="0"/>
      <dgm:spPr/>
    </dgm:pt>
    <dgm:pt modelId="{A2356BC9-609F-4C61-9EA6-16C2C1F9E4EE}" type="pres">
      <dgm:prSet presAssocID="{822F1277-AECE-4968-8582-472EECA55338}" presName="childNode" presStyleLbl="node1" presStyleIdx="0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73B824-68A3-4B1A-8935-DA67B2C8A7FE}" type="pres">
      <dgm:prSet presAssocID="{822F1277-AECE-4968-8582-472EECA55338}" presName="aSpace2" presStyleCnt="0"/>
      <dgm:spPr/>
    </dgm:pt>
    <dgm:pt modelId="{04DF5097-4A29-433D-9607-2FADAB03A0E8}" type="pres">
      <dgm:prSet presAssocID="{B379411F-5052-46D7-9F73-F7640C8E5C3B}" presName="childNode" presStyleLbl="node1" presStyleIdx="1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2B852D-8108-4F69-B57A-966563FCDFB7}" type="pres">
      <dgm:prSet presAssocID="{B379411F-5052-46D7-9F73-F7640C8E5C3B}" presName="aSpace2" presStyleCnt="0"/>
      <dgm:spPr/>
    </dgm:pt>
    <dgm:pt modelId="{0B5ABBF1-094F-4170-B0CC-6C212E97AFC0}" type="pres">
      <dgm:prSet presAssocID="{C57955D7-8742-4690-BF9C-FA69FCC384D1}" presName="childNode" presStyleLbl="node1" presStyleIdx="2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E767BB-5DE6-4354-B3BE-700C90530D7D}" type="pres">
      <dgm:prSet presAssocID="{C57955D7-8742-4690-BF9C-FA69FCC384D1}" presName="aSpace2" presStyleCnt="0"/>
      <dgm:spPr/>
    </dgm:pt>
    <dgm:pt modelId="{40309D21-110D-4B6A-8F21-2CC22F56D005}" type="pres">
      <dgm:prSet presAssocID="{62FD26F0-C371-4798-9498-ABF9BAA20AEB}" presName="childNode" presStyleLbl="node1" presStyleIdx="3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2142D2-972D-4817-94C6-3D589BE0E628}" type="pres">
      <dgm:prSet presAssocID="{62FD26F0-C371-4798-9498-ABF9BAA20AEB}" presName="aSpace2" presStyleCnt="0"/>
      <dgm:spPr/>
    </dgm:pt>
    <dgm:pt modelId="{7DE70C6C-2D3B-4850-8014-51D801D92CE0}" type="pres">
      <dgm:prSet presAssocID="{39801A70-A6F1-4E0F-AE3F-B210BFC083CC}" presName="childNode" presStyleLbl="node1" presStyleIdx="4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A52918-2E85-4F67-928A-29B49EA659F9}" type="pres">
      <dgm:prSet presAssocID="{39801A70-A6F1-4E0F-AE3F-B210BFC083CC}" presName="aSpace2" presStyleCnt="0"/>
      <dgm:spPr/>
    </dgm:pt>
    <dgm:pt modelId="{81A47991-04BD-46C1-9F69-7BFB2E8918C7}" type="pres">
      <dgm:prSet presAssocID="{B888C8C9-69BD-4434-A549-8B3E5384B444}" presName="childNode" presStyleLbl="node1" presStyleIdx="5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78C05D-9461-47A6-AECD-3CA584786AB3}" type="pres">
      <dgm:prSet presAssocID="{B888C8C9-69BD-4434-A549-8B3E5384B444}" presName="aSpace2" presStyleCnt="0"/>
      <dgm:spPr/>
    </dgm:pt>
    <dgm:pt modelId="{E2451AF3-E7A8-40AB-A4B8-CF4459B10BE0}" type="pres">
      <dgm:prSet presAssocID="{EE3FDDFA-5CDE-4815-90D1-7B5C3C519A87}" presName="childNode" presStyleLbl="node1" presStyleIdx="6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E471BF-0E70-4E2D-BE44-346FEC64D9A5}" type="pres">
      <dgm:prSet presAssocID="{EE3FDDFA-5CDE-4815-90D1-7B5C3C519A87}" presName="aSpace2" presStyleCnt="0"/>
      <dgm:spPr/>
    </dgm:pt>
    <dgm:pt modelId="{08958463-311B-48E0-A59F-083BA51243D7}" type="pres">
      <dgm:prSet presAssocID="{B6ECB62E-CCAC-4811-8070-36FD3015BF1B}" presName="childNode" presStyleLbl="node1" presStyleIdx="7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157271-D3F8-4491-BAD0-0E89F98EB0EF}" type="pres">
      <dgm:prSet presAssocID="{B6ECB62E-CCAC-4811-8070-36FD3015BF1B}" presName="aSpace2" presStyleCnt="0"/>
      <dgm:spPr/>
    </dgm:pt>
    <dgm:pt modelId="{C840A567-ACB2-4CBF-B635-456DAC135075}" type="pres">
      <dgm:prSet presAssocID="{807F4BCD-FB4A-46FC-96E1-11DA2331C696}" presName="childNode" presStyleLbl="node1" presStyleIdx="8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152B29-D7BE-40FB-9C60-26467C919D99}" type="pres">
      <dgm:prSet presAssocID="{F6174220-E3CA-467D-90F1-38653E16B690}" presName="aSpace" presStyleCnt="0"/>
      <dgm:spPr/>
    </dgm:pt>
    <dgm:pt modelId="{E9A9E624-DDA1-411E-A3B4-D25161BF004F}" type="pres">
      <dgm:prSet presAssocID="{27468441-48B4-4818-9FB1-2BF264E750CA}" presName="compNode" presStyleCnt="0"/>
      <dgm:spPr/>
    </dgm:pt>
    <dgm:pt modelId="{8357F085-54A8-4349-814F-F24FCA65A95B}" type="pres">
      <dgm:prSet presAssocID="{27468441-48B4-4818-9FB1-2BF264E750CA}" presName="aNode" presStyleLbl="bgShp" presStyleIdx="1" presStyleCnt="4"/>
      <dgm:spPr/>
      <dgm:t>
        <a:bodyPr/>
        <a:lstStyle/>
        <a:p>
          <a:endParaRPr lang="it-IT"/>
        </a:p>
      </dgm:t>
    </dgm:pt>
    <dgm:pt modelId="{4584CC77-FBDE-4349-BBF3-5A6315799652}" type="pres">
      <dgm:prSet presAssocID="{27468441-48B4-4818-9FB1-2BF264E750CA}" presName="textNode" presStyleLbl="bgShp" presStyleIdx="1" presStyleCnt="4"/>
      <dgm:spPr/>
      <dgm:t>
        <a:bodyPr/>
        <a:lstStyle/>
        <a:p>
          <a:endParaRPr lang="it-IT"/>
        </a:p>
      </dgm:t>
    </dgm:pt>
    <dgm:pt modelId="{95952AA7-7E4C-4F05-8D90-55167AE5CE94}" type="pres">
      <dgm:prSet presAssocID="{27468441-48B4-4818-9FB1-2BF264E750CA}" presName="compChildNode" presStyleCnt="0"/>
      <dgm:spPr/>
    </dgm:pt>
    <dgm:pt modelId="{1F3BAA72-680B-43F0-B184-D4C8DE8FF7AE}" type="pres">
      <dgm:prSet presAssocID="{27468441-48B4-4818-9FB1-2BF264E750CA}" presName="theInnerList" presStyleCnt="0"/>
      <dgm:spPr/>
    </dgm:pt>
    <dgm:pt modelId="{DE8A2BE4-DC97-4F22-B7B7-027110210102}" type="pres">
      <dgm:prSet presAssocID="{586997AF-1E5D-4804-A9F9-2A3E964C9408}" presName="childNode" presStyleLbl="node1" presStyleIdx="9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777E8C-BCFA-4C38-A0FF-357CA701126D}" type="pres">
      <dgm:prSet presAssocID="{586997AF-1E5D-4804-A9F9-2A3E964C9408}" presName="aSpace2" presStyleCnt="0"/>
      <dgm:spPr/>
    </dgm:pt>
    <dgm:pt modelId="{86DFAF01-D1F8-49AB-9621-3C9CBDD1DEDD}" type="pres">
      <dgm:prSet presAssocID="{0A94A76B-47CD-4D49-81B7-E00B37C3179A}" presName="childNode" presStyleLbl="node1" presStyleIdx="10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2FE59A-A646-4E97-A5FF-DC6251797255}" type="pres">
      <dgm:prSet presAssocID="{0A94A76B-47CD-4D49-81B7-E00B37C3179A}" presName="aSpace2" presStyleCnt="0"/>
      <dgm:spPr/>
    </dgm:pt>
    <dgm:pt modelId="{F44E60BA-C4A7-4056-BE3E-99472836D742}" type="pres">
      <dgm:prSet presAssocID="{3A1D2AB4-0CE6-47C4-8F7F-9B7A8BE2E0E1}" presName="childNode" presStyleLbl="node1" presStyleIdx="11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0809D4-9A63-41DF-9FF1-7F427D772D60}" type="pres">
      <dgm:prSet presAssocID="{3A1D2AB4-0CE6-47C4-8F7F-9B7A8BE2E0E1}" presName="aSpace2" presStyleCnt="0"/>
      <dgm:spPr/>
    </dgm:pt>
    <dgm:pt modelId="{36441957-7166-4758-9B17-73998D1857E4}" type="pres">
      <dgm:prSet presAssocID="{0FA94B3A-311D-4A0F-9DBF-B40824CE4E14}" presName="childNode" presStyleLbl="node1" presStyleIdx="12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EA92-F15A-495A-9D6C-F90BF317E0D8}" type="pres">
      <dgm:prSet presAssocID="{0FA94B3A-311D-4A0F-9DBF-B40824CE4E14}" presName="aSpace2" presStyleCnt="0"/>
      <dgm:spPr/>
    </dgm:pt>
    <dgm:pt modelId="{294D946F-FBC6-4A50-AD96-CD86BA490795}" type="pres">
      <dgm:prSet presAssocID="{66E21FE6-DB0A-4697-936A-3CE629A063DA}" presName="childNode" presStyleLbl="node1" presStyleIdx="13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92296E-EAC4-4C31-B4CC-AC5471A13B2D}" type="pres">
      <dgm:prSet presAssocID="{27468441-48B4-4818-9FB1-2BF264E750CA}" presName="aSpace" presStyleCnt="0"/>
      <dgm:spPr/>
    </dgm:pt>
    <dgm:pt modelId="{BE2D0E28-8261-416C-86F3-3842A3555AB3}" type="pres">
      <dgm:prSet presAssocID="{90B81E1B-CF5D-499A-8B9E-65B26237FABC}" presName="compNode" presStyleCnt="0"/>
      <dgm:spPr/>
    </dgm:pt>
    <dgm:pt modelId="{79974CFA-94B3-488D-AAA8-85F6304C9DEB}" type="pres">
      <dgm:prSet presAssocID="{90B81E1B-CF5D-499A-8B9E-65B26237FABC}" presName="aNode" presStyleLbl="bgShp" presStyleIdx="2" presStyleCnt="4"/>
      <dgm:spPr/>
      <dgm:t>
        <a:bodyPr/>
        <a:lstStyle/>
        <a:p>
          <a:endParaRPr lang="it-IT"/>
        </a:p>
      </dgm:t>
    </dgm:pt>
    <dgm:pt modelId="{D8D9F0D4-0562-4379-92FE-415EF607AA18}" type="pres">
      <dgm:prSet presAssocID="{90B81E1B-CF5D-499A-8B9E-65B26237FABC}" presName="textNode" presStyleLbl="bgShp" presStyleIdx="2" presStyleCnt="4"/>
      <dgm:spPr/>
      <dgm:t>
        <a:bodyPr/>
        <a:lstStyle/>
        <a:p>
          <a:endParaRPr lang="it-IT"/>
        </a:p>
      </dgm:t>
    </dgm:pt>
    <dgm:pt modelId="{89785000-0B5A-4C19-85B2-3888902778B8}" type="pres">
      <dgm:prSet presAssocID="{90B81E1B-CF5D-499A-8B9E-65B26237FABC}" presName="compChildNode" presStyleCnt="0"/>
      <dgm:spPr/>
    </dgm:pt>
    <dgm:pt modelId="{503650C8-0E89-482F-A389-25F538394AB5}" type="pres">
      <dgm:prSet presAssocID="{90B81E1B-CF5D-499A-8B9E-65B26237FABC}" presName="theInnerList" presStyleCnt="0"/>
      <dgm:spPr/>
    </dgm:pt>
    <dgm:pt modelId="{F3A9EAD8-2953-43DA-B07F-E1F3394D9AD6}" type="pres">
      <dgm:prSet presAssocID="{49BC9C47-2C0F-45A9-BDC0-620D2CA41CD9}" presName="childNode" presStyleLbl="node1" presStyleIdx="14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3F851-4024-4CB7-A311-7428BE1F73E1}" type="pres">
      <dgm:prSet presAssocID="{49BC9C47-2C0F-45A9-BDC0-620D2CA41CD9}" presName="aSpace2" presStyleCnt="0"/>
      <dgm:spPr/>
    </dgm:pt>
    <dgm:pt modelId="{57F9046E-9A23-45A3-8920-4742674BA209}" type="pres">
      <dgm:prSet presAssocID="{820F1B02-D3B6-46E1-BC0B-D5022EECFDCE}" presName="childNode" presStyleLbl="node1" presStyleIdx="15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8ED3F9-A411-438A-BFC8-B7D02362EEFE}" type="pres">
      <dgm:prSet presAssocID="{820F1B02-D3B6-46E1-BC0B-D5022EECFDCE}" presName="aSpace2" presStyleCnt="0"/>
      <dgm:spPr/>
    </dgm:pt>
    <dgm:pt modelId="{DC6380DC-D3B1-4D16-9F0A-BA7FA6BF2ECE}" type="pres">
      <dgm:prSet presAssocID="{AC69E436-B0BB-49A7-BFC8-3D40AAEA4F28}" presName="childNode" presStyleLbl="node1" presStyleIdx="16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C50FC7-A640-492A-B5E2-EE366130DCB7}" type="pres">
      <dgm:prSet presAssocID="{AC69E436-B0BB-49A7-BFC8-3D40AAEA4F28}" presName="aSpace2" presStyleCnt="0"/>
      <dgm:spPr/>
    </dgm:pt>
    <dgm:pt modelId="{4EAB1F78-E93E-44EC-AFB0-78015643C166}" type="pres">
      <dgm:prSet presAssocID="{63D56800-515A-41E7-B7C3-5B9EDFC55883}" presName="childNode" presStyleLbl="node1" presStyleIdx="17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B5FADE-8077-4C7F-8781-8314A052915D}" type="pres">
      <dgm:prSet presAssocID="{90B81E1B-CF5D-499A-8B9E-65B26237FABC}" presName="aSpace" presStyleCnt="0"/>
      <dgm:spPr/>
    </dgm:pt>
    <dgm:pt modelId="{9D113D70-BD1B-4114-BD78-D652F7007950}" type="pres">
      <dgm:prSet presAssocID="{BF2D9FD3-83F5-477D-8DC8-CCE9F25830E2}" presName="compNode" presStyleCnt="0"/>
      <dgm:spPr/>
    </dgm:pt>
    <dgm:pt modelId="{E537300D-6AE7-4B03-A89C-F3C36492706C}" type="pres">
      <dgm:prSet presAssocID="{BF2D9FD3-83F5-477D-8DC8-CCE9F25830E2}" presName="aNode" presStyleLbl="bgShp" presStyleIdx="3" presStyleCnt="4"/>
      <dgm:spPr/>
      <dgm:t>
        <a:bodyPr/>
        <a:lstStyle/>
        <a:p>
          <a:endParaRPr lang="it-IT"/>
        </a:p>
      </dgm:t>
    </dgm:pt>
    <dgm:pt modelId="{3F0CA1AA-620D-4C65-9B96-CD5C7BDBDE47}" type="pres">
      <dgm:prSet presAssocID="{BF2D9FD3-83F5-477D-8DC8-CCE9F25830E2}" presName="textNode" presStyleLbl="bgShp" presStyleIdx="3" presStyleCnt="4"/>
      <dgm:spPr/>
      <dgm:t>
        <a:bodyPr/>
        <a:lstStyle/>
        <a:p>
          <a:endParaRPr lang="it-IT"/>
        </a:p>
      </dgm:t>
    </dgm:pt>
    <dgm:pt modelId="{A544F4D8-9210-4A40-8AD0-37761B422C09}" type="pres">
      <dgm:prSet presAssocID="{BF2D9FD3-83F5-477D-8DC8-CCE9F25830E2}" presName="compChildNode" presStyleCnt="0"/>
      <dgm:spPr/>
    </dgm:pt>
    <dgm:pt modelId="{00400C60-598F-47EC-ADFA-BF3D02F7E383}" type="pres">
      <dgm:prSet presAssocID="{BF2D9FD3-83F5-477D-8DC8-CCE9F25830E2}" presName="theInnerList" presStyleCnt="0"/>
      <dgm:spPr/>
    </dgm:pt>
    <dgm:pt modelId="{87A724BB-F5B1-4B21-9773-6F0B0DE009C5}" type="pres">
      <dgm:prSet presAssocID="{1ED614EC-341A-4035-88EA-3EA117AFFB89}" presName="childNode" presStyleLbl="node1" presStyleIdx="18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8B7EB2-A1A4-4459-B3CF-32DC42684585}" type="pres">
      <dgm:prSet presAssocID="{1ED614EC-341A-4035-88EA-3EA117AFFB89}" presName="aSpace2" presStyleCnt="0"/>
      <dgm:spPr/>
    </dgm:pt>
    <dgm:pt modelId="{3419A2A7-F80C-4CDA-A6F7-0ECE130FBC4E}" type="pres">
      <dgm:prSet presAssocID="{55E95A49-DCF2-42D8-A4E0-179DDBF97583}" presName="childNode" presStyleLbl="node1" presStyleIdx="19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DB8F1C-C6D8-499C-9ECA-DEBA4848A44A}" type="pres">
      <dgm:prSet presAssocID="{55E95A49-DCF2-42D8-A4E0-179DDBF97583}" presName="aSpace2" presStyleCnt="0"/>
      <dgm:spPr/>
    </dgm:pt>
    <dgm:pt modelId="{4D806F8E-F8EA-45E4-8D7D-990434075E07}" type="pres">
      <dgm:prSet presAssocID="{B8AA661D-BA0F-4460-B47E-C0F3BDBEC6F2}" presName="childNode" presStyleLbl="node1" presStyleIdx="20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6D26FF-2F92-4273-9F64-843BACF4D1E3}" type="pres">
      <dgm:prSet presAssocID="{B8AA661D-BA0F-4460-B47E-C0F3BDBEC6F2}" presName="aSpace2" presStyleCnt="0"/>
      <dgm:spPr/>
    </dgm:pt>
    <dgm:pt modelId="{48C51F3D-E10A-4ED1-B0E8-B5F98D552C2B}" type="pres">
      <dgm:prSet presAssocID="{49989E17-7666-448B-8BB6-6AB24278B985}" presName="childNode" presStyleLbl="node1" presStyleIdx="21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7F2788-5300-47CC-A80A-2D2844B2EC8B}" type="pres">
      <dgm:prSet presAssocID="{49989E17-7666-448B-8BB6-6AB24278B985}" presName="aSpace2" presStyleCnt="0"/>
      <dgm:spPr/>
    </dgm:pt>
    <dgm:pt modelId="{E5AA183B-80EC-434E-8B8C-25417B9E5CEB}" type="pres">
      <dgm:prSet presAssocID="{5B108D68-72D7-44B3-B13C-9FBE45F0ACD4}" presName="childNode" presStyleLbl="node1" presStyleIdx="22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BDDEAC-0681-46BA-B860-234DCB915B5D}" type="pres">
      <dgm:prSet presAssocID="{5B108D68-72D7-44B3-B13C-9FBE45F0ACD4}" presName="aSpace2" presStyleCnt="0"/>
      <dgm:spPr/>
    </dgm:pt>
    <dgm:pt modelId="{11BF9FCA-4AC5-41C3-B012-1CEE6E72F4C8}" type="pres">
      <dgm:prSet presAssocID="{7E34A6D2-410A-4CF2-A0BC-9B0B84665CA0}" presName="childNode" presStyleLbl="node1" presStyleIdx="23" presStyleCnt="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70DA47A-92C8-4D82-A5B7-D9C62CF1888F}" type="presOf" srcId="{C57955D7-8742-4690-BF9C-FA69FCC384D1}" destId="{0B5ABBF1-094F-4170-B0CC-6C212E97AFC0}" srcOrd="0" destOrd="0" presId="urn:microsoft.com/office/officeart/2005/8/layout/lProcess2"/>
    <dgm:cxn modelId="{833231A8-17D2-46FB-84FE-C36641AC6C72}" srcId="{F6174220-E3CA-467D-90F1-38653E16B690}" destId="{B6ECB62E-CCAC-4811-8070-36FD3015BF1B}" srcOrd="7" destOrd="0" parTransId="{9AB8241C-0A04-4D56-A88C-1E9FB05B6158}" sibTransId="{0F200655-62C6-4645-AA00-35FCAF1BEEB2}"/>
    <dgm:cxn modelId="{63E2239C-E8B3-4B66-98E8-70A12C92487D}" type="presOf" srcId="{820F1B02-D3B6-46E1-BC0B-D5022EECFDCE}" destId="{57F9046E-9A23-45A3-8920-4742674BA209}" srcOrd="0" destOrd="0" presId="urn:microsoft.com/office/officeart/2005/8/layout/lProcess2"/>
    <dgm:cxn modelId="{131CED45-8C23-4349-A633-9B5EC75F41E7}" type="presOf" srcId="{49BC9C47-2C0F-45A9-BDC0-620D2CA41CD9}" destId="{F3A9EAD8-2953-43DA-B07F-E1F3394D9AD6}" srcOrd="0" destOrd="0" presId="urn:microsoft.com/office/officeart/2005/8/layout/lProcess2"/>
    <dgm:cxn modelId="{52AC2A51-9717-4322-B04D-DBE36B7BC004}" srcId="{BF2D9FD3-83F5-477D-8DC8-CCE9F25830E2}" destId="{55E95A49-DCF2-42D8-A4E0-179DDBF97583}" srcOrd="1" destOrd="0" parTransId="{03C4D091-45DB-4692-ABAD-D056E78CDF50}" sibTransId="{AFA14681-A178-46C2-BFCC-5D284514F711}"/>
    <dgm:cxn modelId="{FE8E7B41-707E-437D-B938-828A752FD822}" srcId="{90B81E1B-CF5D-499A-8B9E-65B26237FABC}" destId="{AC69E436-B0BB-49A7-BFC8-3D40AAEA4F28}" srcOrd="2" destOrd="0" parTransId="{05264A28-3D34-4111-AD60-CEFACAF1F184}" sibTransId="{A713EDE5-1D94-4281-B765-E0648F506B2E}"/>
    <dgm:cxn modelId="{FE7706A8-749E-4DB6-9C6B-ADBA27A97A0E}" type="presOf" srcId="{90B81E1B-CF5D-499A-8B9E-65B26237FABC}" destId="{D8D9F0D4-0562-4379-92FE-415EF607AA18}" srcOrd="1" destOrd="0" presId="urn:microsoft.com/office/officeart/2005/8/layout/lProcess2"/>
    <dgm:cxn modelId="{5C797195-F97C-4052-9514-0C485F7AFC89}" srcId="{F6174220-E3CA-467D-90F1-38653E16B690}" destId="{822F1277-AECE-4968-8582-472EECA55338}" srcOrd="0" destOrd="0" parTransId="{2E04716E-0BDB-4503-8825-1D28EF5494D3}" sibTransId="{6CA69488-BCC3-4FB0-B8CF-9FE3429CEB40}"/>
    <dgm:cxn modelId="{BB2CC70D-8E26-4AA4-9E35-14FB8E481BB9}" srcId="{27468441-48B4-4818-9FB1-2BF264E750CA}" destId="{0A94A76B-47CD-4D49-81B7-E00B37C3179A}" srcOrd="1" destOrd="0" parTransId="{122DE9EA-236C-402C-8EC6-EC67CF79F18C}" sibTransId="{F57BE72B-2A06-4F1E-8C70-BD6875D4C852}"/>
    <dgm:cxn modelId="{52DDD762-E272-4843-AD73-3D7ADF3E76D1}" type="presOf" srcId="{63D56800-515A-41E7-B7C3-5B9EDFC55883}" destId="{4EAB1F78-E93E-44EC-AFB0-78015643C166}" srcOrd="0" destOrd="0" presId="urn:microsoft.com/office/officeart/2005/8/layout/lProcess2"/>
    <dgm:cxn modelId="{E63CDCE0-16E3-4834-AD72-34D1432D00A7}" srcId="{97A89A01-27DA-45E7-8FB0-338C2973021B}" destId="{F6174220-E3CA-467D-90F1-38653E16B690}" srcOrd="0" destOrd="0" parTransId="{692C3F8B-3F1C-4F3B-8DD2-A396E5CAE87F}" sibTransId="{B37448C8-047F-4654-89F6-452730E5C39D}"/>
    <dgm:cxn modelId="{6907838A-3607-4033-9D09-308138A7D50F}" srcId="{27468441-48B4-4818-9FB1-2BF264E750CA}" destId="{586997AF-1E5D-4804-A9F9-2A3E964C9408}" srcOrd="0" destOrd="0" parTransId="{7157B6EC-B15F-4B66-95AE-4F3D8C1BC76C}" sibTransId="{BDF2757F-3AE3-44A5-BAA7-35E485DACC71}"/>
    <dgm:cxn modelId="{7F39DF69-F9CA-4816-9F02-6ACD525E7886}" type="presOf" srcId="{62FD26F0-C371-4798-9498-ABF9BAA20AEB}" destId="{40309D21-110D-4B6A-8F21-2CC22F56D005}" srcOrd="0" destOrd="0" presId="urn:microsoft.com/office/officeart/2005/8/layout/lProcess2"/>
    <dgm:cxn modelId="{CEF1020B-91D3-4798-BDC9-9A4366A9B8C5}" type="presOf" srcId="{F6174220-E3CA-467D-90F1-38653E16B690}" destId="{2E098859-7E0E-4BF6-AC80-B064BCF15D51}" srcOrd="0" destOrd="0" presId="urn:microsoft.com/office/officeart/2005/8/layout/lProcess2"/>
    <dgm:cxn modelId="{0435066D-AE93-45E0-B752-3179F7CEDC14}" srcId="{F6174220-E3CA-467D-90F1-38653E16B690}" destId="{EE3FDDFA-5CDE-4815-90D1-7B5C3C519A87}" srcOrd="6" destOrd="0" parTransId="{2221E704-BF8B-427C-A30F-08054E1A434B}" sibTransId="{89747DAB-93C6-4CB0-A29D-8193377C5625}"/>
    <dgm:cxn modelId="{4C10787B-E0D4-42A5-903F-1FA37F1C2F31}" srcId="{F6174220-E3CA-467D-90F1-38653E16B690}" destId="{39801A70-A6F1-4E0F-AE3F-B210BFC083CC}" srcOrd="4" destOrd="0" parTransId="{8DE191CF-CA06-41C2-B51F-8C6E777DD7C5}" sibTransId="{18E2938A-4EE4-4865-84C6-F25DAB8FA6C8}"/>
    <dgm:cxn modelId="{593BD1C7-DA4B-4B9A-8896-878F25DAF0CE}" type="presOf" srcId="{BF2D9FD3-83F5-477D-8DC8-CCE9F25830E2}" destId="{E537300D-6AE7-4B03-A89C-F3C36492706C}" srcOrd="0" destOrd="0" presId="urn:microsoft.com/office/officeart/2005/8/layout/lProcess2"/>
    <dgm:cxn modelId="{1ADFB233-D8ED-4089-8131-2A587278E820}" type="presOf" srcId="{49989E17-7666-448B-8BB6-6AB24278B985}" destId="{48C51F3D-E10A-4ED1-B0E8-B5F98D552C2B}" srcOrd="0" destOrd="0" presId="urn:microsoft.com/office/officeart/2005/8/layout/lProcess2"/>
    <dgm:cxn modelId="{C3F001B0-8B12-4B88-B722-D2186D26B26C}" srcId="{F6174220-E3CA-467D-90F1-38653E16B690}" destId="{807F4BCD-FB4A-46FC-96E1-11DA2331C696}" srcOrd="8" destOrd="0" parTransId="{A05110C0-1FDC-4189-8720-7099B695E3D8}" sibTransId="{67DC8739-5CA4-4B93-B25F-6900321992DD}"/>
    <dgm:cxn modelId="{AAB6651B-6D28-428E-84C1-788A0E5534BA}" type="presOf" srcId="{B6ECB62E-CCAC-4811-8070-36FD3015BF1B}" destId="{08958463-311B-48E0-A59F-083BA51243D7}" srcOrd="0" destOrd="0" presId="urn:microsoft.com/office/officeart/2005/8/layout/lProcess2"/>
    <dgm:cxn modelId="{A9202B87-139B-4E68-AF1F-31D11427CABE}" type="presOf" srcId="{55E95A49-DCF2-42D8-A4E0-179DDBF97583}" destId="{3419A2A7-F80C-4CDA-A6F7-0ECE130FBC4E}" srcOrd="0" destOrd="0" presId="urn:microsoft.com/office/officeart/2005/8/layout/lProcess2"/>
    <dgm:cxn modelId="{FD68A6F2-22E9-473D-813A-610603AB8908}" type="presOf" srcId="{5B108D68-72D7-44B3-B13C-9FBE45F0ACD4}" destId="{E5AA183B-80EC-434E-8B8C-25417B9E5CEB}" srcOrd="0" destOrd="0" presId="urn:microsoft.com/office/officeart/2005/8/layout/lProcess2"/>
    <dgm:cxn modelId="{A85A408E-C4B8-45A6-8984-439CCBE17EE0}" type="presOf" srcId="{BF2D9FD3-83F5-477D-8DC8-CCE9F25830E2}" destId="{3F0CA1AA-620D-4C65-9B96-CD5C7BDBDE47}" srcOrd="1" destOrd="0" presId="urn:microsoft.com/office/officeart/2005/8/layout/lProcess2"/>
    <dgm:cxn modelId="{AD65C6FB-1EDE-4044-8706-1DAD6C8EE6B6}" type="presOf" srcId="{1ED614EC-341A-4035-88EA-3EA117AFFB89}" destId="{87A724BB-F5B1-4B21-9773-6F0B0DE009C5}" srcOrd="0" destOrd="0" presId="urn:microsoft.com/office/officeart/2005/8/layout/lProcess2"/>
    <dgm:cxn modelId="{890C9A4D-7F29-4020-8588-C41FEC2C271E}" srcId="{90B81E1B-CF5D-499A-8B9E-65B26237FABC}" destId="{63D56800-515A-41E7-B7C3-5B9EDFC55883}" srcOrd="3" destOrd="0" parTransId="{2A091D4B-F70E-46DA-966D-09F5E3A46E7F}" sibTransId="{0A779423-A97E-48EF-9CDD-1FFCF712EBA5}"/>
    <dgm:cxn modelId="{9DDD3494-2881-4BE6-AB8B-F47722C5AD68}" type="presOf" srcId="{0A94A76B-47CD-4D49-81B7-E00B37C3179A}" destId="{86DFAF01-D1F8-49AB-9621-3C9CBDD1DEDD}" srcOrd="0" destOrd="0" presId="urn:microsoft.com/office/officeart/2005/8/layout/lProcess2"/>
    <dgm:cxn modelId="{E23CA009-FB18-48B3-9B6A-EAA795D1B696}" type="presOf" srcId="{39801A70-A6F1-4E0F-AE3F-B210BFC083CC}" destId="{7DE70C6C-2D3B-4850-8014-51D801D92CE0}" srcOrd="0" destOrd="0" presId="urn:microsoft.com/office/officeart/2005/8/layout/lProcess2"/>
    <dgm:cxn modelId="{CE0A10FD-3551-43D2-83FB-25F1C2703009}" srcId="{97A89A01-27DA-45E7-8FB0-338C2973021B}" destId="{BF2D9FD3-83F5-477D-8DC8-CCE9F25830E2}" srcOrd="3" destOrd="0" parTransId="{44185037-F8D2-4B4B-BB4C-FC3AABF8A9DF}" sibTransId="{0F8F869E-4EE8-48B9-9C28-15927C4F2FE8}"/>
    <dgm:cxn modelId="{DC32AB88-E301-4E7B-BEE7-016AE539F2FA}" type="presOf" srcId="{27468441-48B4-4818-9FB1-2BF264E750CA}" destId="{4584CC77-FBDE-4349-BBF3-5A6315799652}" srcOrd="1" destOrd="0" presId="urn:microsoft.com/office/officeart/2005/8/layout/lProcess2"/>
    <dgm:cxn modelId="{87CE50D2-8510-43EE-B92B-27B0A00EAB00}" srcId="{BF2D9FD3-83F5-477D-8DC8-CCE9F25830E2}" destId="{5B108D68-72D7-44B3-B13C-9FBE45F0ACD4}" srcOrd="4" destOrd="0" parTransId="{951FE3AF-EFBA-4B77-A359-4144067BA55D}" sibTransId="{846A99FF-9F68-453C-BDAF-4DF30532C96E}"/>
    <dgm:cxn modelId="{00677448-DB49-4ED5-A660-A9D0A9A921CE}" srcId="{97A89A01-27DA-45E7-8FB0-338C2973021B}" destId="{90B81E1B-CF5D-499A-8B9E-65B26237FABC}" srcOrd="2" destOrd="0" parTransId="{AF30FBF0-6A28-4211-9941-C9F0CD2D21FC}" sibTransId="{B433558A-45EB-461B-A12C-B62AF5AB4614}"/>
    <dgm:cxn modelId="{48E649EE-EEF1-443D-9634-1A4E01168441}" type="presOf" srcId="{B8AA661D-BA0F-4460-B47E-C0F3BDBEC6F2}" destId="{4D806F8E-F8EA-45E4-8D7D-990434075E07}" srcOrd="0" destOrd="0" presId="urn:microsoft.com/office/officeart/2005/8/layout/lProcess2"/>
    <dgm:cxn modelId="{46E0B958-8804-45DE-8998-3579D93C29D3}" srcId="{BF2D9FD3-83F5-477D-8DC8-CCE9F25830E2}" destId="{1ED614EC-341A-4035-88EA-3EA117AFFB89}" srcOrd="0" destOrd="0" parTransId="{F6975BF2-1BE2-4D14-A27D-42463D6738F8}" sibTransId="{C2D92008-6546-4954-B559-55C3B03BE480}"/>
    <dgm:cxn modelId="{41E043F6-A236-4E2E-8EAD-781E89A98EF5}" srcId="{F6174220-E3CA-467D-90F1-38653E16B690}" destId="{C57955D7-8742-4690-BF9C-FA69FCC384D1}" srcOrd="2" destOrd="0" parTransId="{5C4621A9-D862-47F2-9D15-29FCEA920E7C}" sibTransId="{917D6B4F-1F42-4B9F-BB7C-E9E302B91061}"/>
    <dgm:cxn modelId="{8731307A-685F-4BE7-986A-8353A5FF7088}" srcId="{27468441-48B4-4818-9FB1-2BF264E750CA}" destId="{0FA94B3A-311D-4A0F-9DBF-B40824CE4E14}" srcOrd="3" destOrd="0" parTransId="{8AC4DD97-4DE1-4FF3-A125-8C082B121D1B}" sibTransId="{28CF11CF-3414-499C-9ED3-1B0BE66FC994}"/>
    <dgm:cxn modelId="{9F0B6E83-7528-4B22-ACBC-A15B89ADE091}" srcId="{F6174220-E3CA-467D-90F1-38653E16B690}" destId="{B379411F-5052-46D7-9F73-F7640C8E5C3B}" srcOrd="1" destOrd="0" parTransId="{1A5BE20C-4E98-4D90-B0B3-3B2AB96CB8A8}" sibTransId="{88F57921-79C0-4F71-9C2E-49A1BA7CD1A2}"/>
    <dgm:cxn modelId="{32805B15-EEA4-4DD5-8BE0-657A16ADF8EF}" srcId="{BF2D9FD3-83F5-477D-8DC8-CCE9F25830E2}" destId="{B8AA661D-BA0F-4460-B47E-C0F3BDBEC6F2}" srcOrd="2" destOrd="0" parTransId="{9F4CF76A-6C17-436D-988F-79675EA5E588}" sibTransId="{A912B25D-97A2-4282-B3E2-B0B8B62E0A27}"/>
    <dgm:cxn modelId="{503C5FEB-5B98-4681-BFD1-987E878D9617}" srcId="{BF2D9FD3-83F5-477D-8DC8-CCE9F25830E2}" destId="{49989E17-7666-448B-8BB6-6AB24278B985}" srcOrd="3" destOrd="0" parTransId="{9398A700-2F40-4ED1-A5D2-FCE78AFBA53D}" sibTransId="{E1385D12-2C03-4FCE-A327-079C3467C731}"/>
    <dgm:cxn modelId="{6D69D7B5-FCFB-4893-9018-9CCA4FB33BEF}" srcId="{90B81E1B-CF5D-499A-8B9E-65B26237FABC}" destId="{49BC9C47-2C0F-45A9-BDC0-620D2CA41CD9}" srcOrd="0" destOrd="0" parTransId="{B2D5F745-1348-47F9-B000-F05912D0B00E}" sibTransId="{7258CCC5-77B0-4A55-B5EB-FF5E0CFF2789}"/>
    <dgm:cxn modelId="{DFBBA795-404E-4811-974F-C6AFC916017F}" type="presOf" srcId="{7E34A6D2-410A-4CF2-A0BC-9B0B84665CA0}" destId="{11BF9FCA-4AC5-41C3-B012-1CEE6E72F4C8}" srcOrd="0" destOrd="0" presId="urn:microsoft.com/office/officeart/2005/8/layout/lProcess2"/>
    <dgm:cxn modelId="{9586D4CA-B660-44B6-8914-9210026F4120}" type="presOf" srcId="{0FA94B3A-311D-4A0F-9DBF-B40824CE4E14}" destId="{36441957-7166-4758-9B17-73998D1857E4}" srcOrd="0" destOrd="0" presId="urn:microsoft.com/office/officeart/2005/8/layout/lProcess2"/>
    <dgm:cxn modelId="{CCE73935-567C-4D76-A702-F6C4355A3684}" srcId="{F6174220-E3CA-467D-90F1-38653E16B690}" destId="{B888C8C9-69BD-4434-A549-8B3E5384B444}" srcOrd="5" destOrd="0" parTransId="{A482FA1B-CF45-4817-BE79-FF76DA96ADAC}" sibTransId="{804B3DAD-EA2E-464E-A7ED-1F8E405B001F}"/>
    <dgm:cxn modelId="{D6BE805D-654A-4499-AA3E-DD712746DDF5}" srcId="{BF2D9FD3-83F5-477D-8DC8-CCE9F25830E2}" destId="{7E34A6D2-410A-4CF2-A0BC-9B0B84665CA0}" srcOrd="5" destOrd="0" parTransId="{E0451473-123F-41BA-A678-C1B57EDEACF8}" sibTransId="{AFE9399D-17BA-4D0B-86CB-27A6C7B8AE3D}"/>
    <dgm:cxn modelId="{CEFF2775-FC45-4130-8FA6-BD2AD7BAD28D}" srcId="{F6174220-E3CA-467D-90F1-38653E16B690}" destId="{62FD26F0-C371-4798-9498-ABF9BAA20AEB}" srcOrd="3" destOrd="0" parTransId="{9A59BB7D-CA4F-4B71-869E-974CD0CFC7D4}" sibTransId="{D85F20BC-084F-474A-9F83-29995B9A9B42}"/>
    <dgm:cxn modelId="{844EE200-4068-4D81-8521-61111D509D12}" srcId="{27468441-48B4-4818-9FB1-2BF264E750CA}" destId="{3A1D2AB4-0CE6-47C4-8F7F-9B7A8BE2E0E1}" srcOrd="2" destOrd="0" parTransId="{A08A33C0-3401-4B36-9603-63E6883267DB}" sibTransId="{3C0C883F-4356-437D-9434-735DE503D900}"/>
    <dgm:cxn modelId="{4DC14515-D811-4A86-825A-A0F827C8171C}" type="presOf" srcId="{3A1D2AB4-0CE6-47C4-8F7F-9B7A8BE2E0E1}" destId="{F44E60BA-C4A7-4056-BE3E-99472836D742}" srcOrd="0" destOrd="0" presId="urn:microsoft.com/office/officeart/2005/8/layout/lProcess2"/>
    <dgm:cxn modelId="{9C87B5B0-8C6D-446F-BC92-5DC9BC8F4018}" type="presOf" srcId="{EE3FDDFA-5CDE-4815-90D1-7B5C3C519A87}" destId="{E2451AF3-E7A8-40AB-A4B8-CF4459B10BE0}" srcOrd="0" destOrd="0" presId="urn:microsoft.com/office/officeart/2005/8/layout/lProcess2"/>
    <dgm:cxn modelId="{C8CCDB61-D997-4245-AF70-EF29F33FA0AA}" type="presOf" srcId="{F6174220-E3CA-467D-90F1-38653E16B690}" destId="{BAB70ECA-CAAA-43BB-8263-FE5A22EE7E9F}" srcOrd="1" destOrd="0" presId="urn:microsoft.com/office/officeart/2005/8/layout/lProcess2"/>
    <dgm:cxn modelId="{BC6F079C-39A3-496B-B48E-63A488EAB59C}" srcId="{97A89A01-27DA-45E7-8FB0-338C2973021B}" destId="{27468441-48B4-4818-9FB1-2BF264E750CA}" srcOrd="1" destOrd="0" parTransId="{1CAFD6AD-2F98-46BE-ABEB-AD9F2293FD58}" sibTransId="{5D44808F-4DF9-4D50-A594-BC61569DB380}"/>
    <dgm:cxn modelId="{D0F613AB-FE0C-4245-BE83-510A68E1F5A6}" type="presOf" srcId="{807F4BCD-FB4A-46FC-96E1-11DA2331C696}" destId="{C840A567-ACB2-4CBF-B635-456DAC135075}" srcOrd="0" destOrd="0" presId="urn:microsoft.com/office/officeart/2005/8/layout/lProcess2"/>
    <dgm:cxn modelId="{4075A84B-F879-470C-9A61-2588289346F9}" type="presOf" srcId="{B888C8C9-69BD-4434-A549-8B3E5384B444}" destId="{81A47991-04BD-46C1-9F69-7BFB2E8918C7}" srcOrd="0" destOrd="0" presId="urn:microsoft.com/office/officeart/2005/8/layout/lProcess2"/>
    <dgm:cxn modelId="{9A41C876-FF24-41C7-A052-4B04218C3D6B}" type="presOf" srcId="{AC69E436-B0BB-49A7-BFC8-3D40AAEA4F28}" destId="{DC6380DC-D3B1-4D16-9F0A-BA7FA6BF2ECE}" srcOrd="0" destOrd="0" presId="urn:microsoft.com/office/officeart/2005/8/layout/lProcess2"/>
    <dgm:cxn modelId="{71ECFC3A-E017-4C85-98AA-A79492BEDD49}" type="presOf" srcId="{66E21FE6-DB0A-4697-936A-3CE629A063DA}" destId="{294D946F-FBC6-4A50-AD96-CD86BA490795}" srcOrd="0" destOrd="0" presId="urn:microsoft.com/office/officeart/2005/8/layout/lProcess2"/>
    <dgm:cxn modelId="{E2B1C784-C41A-4E0A-9918-93385FE2F69E}" type="presOf" srcId="{97A89A01-27DA-45E7-8FB0-338C2973021B}" destId="{AC959F29-584B-4476-8C10-42CD777B8C16}" srcOrd="0" destOrd="0" presId="urn:microsoft.com/office/officeart/2005/8/layout/lProcess2"/>
    <dgm:cxn modelId="{66887C9F-08DE-4FEF-A02B-73D2A6F671BF}" type="presOf" srcId="{586997AF-1E5D-4804-A9F9-2A3E964C9408}" destId="{DE8A2BE4-DC97-4F22-B7B7-027110210102}" srcOrd="0" destOrd="0" presId="urn:microsoft.com/office/officeart/2005/8/layout/lProcess2"/>
    <dgm:cxn modelId="{81D1B03D-ED94-4088-A641-F4A1F81772E4}" type="presOf" srcId="{822F1277-AECE-4968-8582-472EECA55338}" destId="{A2356BC9-609F-4C61-9EA6-16C2C1F9E4EE}" srcOrd="0" destOrd="0" presId="urn:microsoft.com/office/officeart/2005/8/layout/lProcess2"/>
    <dgm:cxn modelId="{3B7FBC4B-57F0-4949-A138-71C3EA6FC128}" srcId="{90B81E1B-CF5D-499A-8B9E-65B26237FABC}" destId="{820F1B02-D3B6-46E1-BC0B-D5022EECFDCE}" srcOrd="1" destOrd="0" parTransId="{C15FCB9C-A86E-45FB-A9D5-DEF18A2C4ECE}" sibTransId="{BC6212F1-FE72-47E5-9F92-E0B10E6BA085}"/>
    <dgm:cxn modelId="{F8958B43-38E2-4323-94D1-6D93F43BFB42}" type="presOf" srcId="{90B81E1B-CF5D-499A-8B9E-65B26237FABC}" destId="{79974CFA-94B3-488D-AAA8-85F6304C9DEB}" srcOrd="0" destOrd="0" presId="urn:microsoft.com/office/officeart/2005/8/layout/lProcess2"/>
    <dgm:cxn modelId="{1A0050B3-E557-47F8-8F40-0E9CAA619775}" srcId="{27468441-48B4-4818-9FB1-2BF264E750CA}" destId="{66E21FE6-DB0A-4697-936A-3CE629A063DA}" srcOrd="4" destOrd="0" parTransId="{658AD023-9745-400F-B42E-CEFE90037426}" sibTransId="{B62A9781-1D98-4911-B995-DD2350E38320}"/>
    <dgm:cxn modelId="{6C3AA9E3-247D-4AAA-85AA-DF7E387CBF19}" type="presOf" srcId="{B379411F-5052-46D7-9F73-F7640C8E5C3B}" destId="{04DF5097-4A29-433D-9607-2FADAB03A0E8}" srcOrd="0" destOrd="0" presId="urn:microsoft.com/office/officeart/2005/8/layout/lProcess2"/>
    <dgm:cxn modelId="{361BA7D4-29EC-4569-A0A9-2826AB5A29F5}" type="presOf" srcId="{27468441-48B4-4818-9FB1-2BF264E750CA}" destId="{8357F085-54A8-4349-814F-F24FCA65A95B}" srcOrd="0" destOrd="0" presId="urn:microsoft.com/office/officeart/2005/8/layout/lProcess2"/>
    <dgm:cxn modelId="{02A4F20B-8A0D-434E-B928-5E1EB43B57BF}" type="presParOf" srcId="{AC959F29-584B-4476-8C10-42CD777B8C16}" destId="{3B4BA0CB-B494-45C8-BDF2-89CD2A4A7081}" srcOrd="0" destOrd="0" presId="urn:microsoft.com/office/officeart/2005/8/layout/lProcess2"/>
    <dgm:cxn modelId="{803A1537-508A-45C5-A217-8E506D50931F}" type="presParOf" srcId="{3B4BA0CB-B494-45C8-BDF2-89CD2A4A7081}" destId="{2E098859-7E0E-4BF6-AC80-B064BCF15D51}" srcOrd="0" destOrd="0" presId="urn:microsoft.com/office/officeart/2005/8/layout/lProcess2"/>
    <dgm:cxn modelId="{6C7586FE-3A30-406E-B379-D09E34374F1D}" type="presParOf" srcId="{3B4BA0CB-B494-45C8-BDF2-89CD2A4A7081}" destId="{BAB70ECA-CAAA-43BB-8263-FE5A22EE7E9F}" srcOrd="1" destOrd="0" presId="urn:microsoft.com/office/officeart/2005/8/layout/lProcess2"/>
    <dgm:cxn modelId="{C1AB685F-4EE6-4B38-9F02-988439F21C1E}" type="presParOf" srcId="{3B4BA0CB-B494-45C8-BDF2-89CD2A4A7081}" destId="{900A4BBD-E602-457E-98AA-107DA4454611}" srcOrd="2" destOrd="0" presId="urn:microsoft.com/office/officeart/2005/8/layout/lProcess2"/>
    <dgm:cxn modelId="{C6A294ED-7917-45FA-8E72-AF18DBF5C064}" type="presParOf" srcId="{900A4BBD-E602-457E-98AA-107DA4454611}" destId="{4A0A69A2-A9CD-44F1-B7DF-6FBDB3BADDB7}" srcOrd="0" destOrd="0" presId="urn:microsoft.com/office/officeart/2005/8/layout/lProcess2"/>
    <dgm:cxn modelId="{58CD3E59-7304-4C1E-90AA-909F0FED5BFA}" type="presParOf" srcId="{4A0A69A2-A9CD-44F1-B7DF-6FBDB3BADDB7}" destId="{A2356BC9-609F-4C61-9EA6-16C2C1F9E4EE}" srcOrd="0" destOrd="0" presId="urn:microsoft.com/office/officeart/2005/8/layout/lProcess2"/>
    <dgm:cxn modelId="{536CDE65-3F96-40E4-9679-29128C8F37C8}" type="presParOf" srcId="{4A0A69A2-A9CD-44F1-B7DF-6FBDB3BADDB7}" destId="{5373B824-68A3-4B1A-8935-DA67B2C8A7FE}" srcOrd="1" destOrd="0" presId="urn:microsoft.com/office/officeart/2005/8/layout/lProcess2"/>
    <dgm:cxn modelId="{61FE4A82-4A03-47AC-8673-9B6B9CE16EBD}" type="presParOf" srcId="{4A0A69A2-A9CD-44F1-B7DF-6FBDB3BADDB7}" destId="{04DF5097-4A29-433D-9607-2FADAB03A0E8}" srcOrd="2" destOrd="0" presId="urn:microsoft.com/office/officeart/2005/8/layout/lProcess2"/>
    <dgm:cxn modelId="{F44FFBE2-3A10-4A2D-8FBE-D9BB96488662}" type="presParOf" srcId="{4A0A69A2-A9CD-44F1-B7DF-6FBDB3BADDB7}" destId="{832B852D-8108-4F69-B57A-966563FCDFB7}" srcOrd="3" destOrd="0" presId="urn:microsoft.com/office/officeart/2005/8/layout/lProcess2"/>
    <dgm:cxn modelId="{8C0A157A-6962-423F-9DB7-B768951EE128}" type="presParOf" srcId="{4A0A69A2-A9CD-44F1-B7DF-6FBDB3BADDB7}" destId="{0B5ABBF1-094F-4170-B0CC-6C212E97AFC0}" srcOrd="4" destOrd="0" presId="urn:microsoft.com/office/officeart/2005/8/layout/lProcess2"/>
    <dgm:cxn modelId="{DCA2BA48-884D-4DDA-B3FB-ACD880C76885}" type="presParOf" srcId="{4A0A69A2-A9CD-44F1-B7DF-6FBDB3BADDB7}" destId="{2DE767BB-5DE6-4354-B3BE-700C90530D7D}" srcOrd="5" destOrd="0" presId="urn:microsoft.com/office/officeart/2005/8/layout/lProcess2"/>
    <dgm:cxn modelId="{E24C5042-6F9E-4B54-9D4A-D46EFD13F7C7}" type="presParOf" srcId="{4A0A69A2-A9CD-44F1-B7DF-6FBDB3BADDB7}" destId="{40309D21-110D-4B6A-8F21-2CC22F56D005}" srcOrd="6" destOrd="0" presId="urn:microsoft.com/office/officeart/2005/8/layout/lProcess2"/>
    <dgm:cxn modelId="{00F26270-5331-4720-ACEF-44BD1E095E13}" type="presParOf" srcId="{4A0A69A2-A9CD-44F1-B7DF-6FBDB3BADDB7}" destId="{D12142D2-972D-4817-94C6-3D589BE0E628}" srcOrd="7" destOrd="0" presId="urn:microsoft.com/office/officeart/2005/8/layout/lProcess2"/>
    <dgm:cxn modelId="{06E78E2A-B32D-4AEB-873F-B5C3CBFF878B}" type="presParOf" srcId="{4A0A69A2-A9CD-44F1-B7DF-6FBDB3BADDB7}" destId="{7DE70C6C-2D3B-4850-8014-51D801D92CE0}" srcOrd="8" destOrd="0" presId="urn:microsoft.com/office/officeart/2005/8/layout/lProcess2"/>
    <dgm:cxn modelId="{F2F00310-89FE-4C2E-A998-1CA764EF583D}" type="presParOf" srcId="{4A0A69A2-A9CD-44F1-B7DF-6FBDB3BADDB7}" destId="{5EA52918-2E85-4F67-928A-29B49EA659F9}" srcOrd="9" destOrd="0" presId="urn:microsoft.com/office/officeart/2005/8/layout/lProcess2"/>
    <dgm:cxn modelId="{341AABC7-B5FF-4322-A4BC-483CDA442576}" type="presParOf" srcId="{4A0A69A2-A9CD-44F1-B7DF-6FBDB3BADDB7}" destId="{81A47991-04BD-46C1-9F69-7BFB2E8918C7}" srcOrd="10" destOrd="0" presId="urn:microsoft.com/office/officeart/2005/8/layout/lProcess2"/>
    <dgm:cxn modelId="{E8B78EC4-9BA7-4D23-9CC9-2CA928CEB482}" type="presParOf" srcId="{4A0A69A2-A9CD-44F1-B7DF-6FBDB3BADDB7}" destId="{9778C05D-9461-47A6-AECD-3CA584786AB3}" srcOrd="11" destOrd="0" presId="urn:microsoft.com/office/officeart/2005/8/layout/lProcess2"/>
    <dgm:cxn modelId="{0660F60E-9D5C-4FFC-A33B-7308CB62F0FF}" type="presParOf" srcId="{4A0A69A2-A9CD-44F1-B7DF-6FBDB3BADDB7}" destId="{E2451AF3-E7A8-40AB-A4B8-CF4459B10BE0}" srcOrd="12" destOrd="0" presId="urn:microsoft.com/office/officeart/2005/8/layout/lProcess2"/>
    <dgm:cxn modelId="{E0560982-21CC-40B5-A677-1EE410F052D9}" type="presParOf" srcId="{4A0A69A2-A9CD-44F1-B7DF-6FBDB3BADDB7}" destId="{0EE471BF-0E70-4E2D-BE44-346FEC64D9A5}" srcOrd="13" destOrd="0" presId="urn:microsoft.com/office/officeart/2005/8/layout/lProcess2"/>
    <dgm:cxn modelId="{5A080646-5D50-401B-BC47-1C58BDEA811D}" type="presParOf" srcId="{4A0A69A2-A9CD-44F1-B7DF-6FBDB3BADDB7}" destId="{08958463-311B-48E0-A59F-083BA51243D7}" srcOrd="14" destOrd="0" presId="urn:microsoft.com/office/officeart/2005/8/layout/lProcess2"/>
    <dgm:cxn modelId="{5C399E86-68EA-481B-B53B-445BE3098828}" type="presParOf" srcId="{4A0A69A2-A9CD-44F1-B7DF-6FBDB3BADDB7}" destId="{D4157271-D3F8-4491-BAD0-0E89F98EB0EF}" srcOrd="15" destOrd="0" presId="urn:microsoft.com/office/officeart/2005/8/layout/lProcess2"/>
    <dgm:cxn modelId="{A5B13687-5939-4812-B514-416A26DC34C7}" type="presParOf" srcId="{4A0A69A2-A9CD-44F1-B7DF-6FBDB3BADDB7}" destId="{C840A567-ACB2-4CBF-B635-456DAC135075}" srcOrd="16" destOrd="0" presId="urn:microsoft.com/office/officeart/2005/8/layout/lProcess2"/>
    <dgm:cxn modelId="{B002F387-7FD2-42DA-A8FC-FB0F20AA20E3}" type="presParOf" srcId="{AC959F29-584B-4476-8C10-42CD777B8C16}" destId="{AD152B29-D7BE-40FB-9C60-26467C919D99}" srcOrd="1" destOrd="0" presId="urn:microsoft.com/office/officeart/2005/8/layout/lProcess2"/>
    <dgm:cxn modelId="{8609C390-D25F-4938-9132-4E0677C4B33C}" type="presParOf" srcId="{AC959F29-584B-4476-8C10-42CD777B8C16}" destId="{E9A9E624-DDA1-411E-A3B4-D25161BF004F}" srcOrd="2" destOrd="0" presId="urn:microsoft.com/office/officeart/2005/8/layout/lProcess2"/>
    <dgm:cxn modelId="{4AB015BB-83E9-4A31-9C6F-965DCD228F40}" type="presParOf" srcId="{E9A9E624-DDA1-411E-A3B4-D25161BF004F}" destId="{8357F085-54A8-4349-814F-F24FCA65A95B}" srcOrd="0" destOrd="0" presId="urn:microsoft.com/office/officeart/2005/8/layout/lProcess2"/>
    <dgm:cxn modelId="{7AECE579-BB54-4333-B5E0-B7E66837934B}" type="presParOf" srcId="{E9A9E624-DDA1-411E-A3B4-D25161BF004F}" destId="{4584CC77-FBDE-4349-BBF3-5A6315799652}" srcOrd="1" destOrd="0" presId="urn:microsoft.com/office/officeart/2005/8/layout/lProcess2"/>
    <dgm:cxn modelId="{33EE04F8-51C2-4B1B-957B-C681D214E63C}" type="presParOf" srcId="{E9A9E624-DDA1-411E-A3B4-D25161BF004F}" destId="{95952AA7-7E4C-4F05-8D90-55167AE5CE94}" srcOrd="2" destOrd="0" presId="urn:microsoft.com/office/officeart/2005/8/layout/lProcess2"/>
    <dgm:cxn modelId="{5AE0EADE-BF9A-4350-BDD7-EB1CC8020991}" type="presParOf" srcId="{95952AA7-7E4C-4F05-8D90-55167AE5CE94}" destId="{1F3BAA72-680B-43F0-B184-D4C8DE8FF7AE}" srcOrd="0" destOrd="0" presId="urn:microsoft.com/office/officeart/2005/8/layout/lProcess2"/>
    <dgm:cxn modelId="{01B0E9DA-BC2A-4BEC-A5BC-414FD23527E6}" type="presParOf" srcId="{1F3BAA72-680B-43F0-B184-D4C8DE8FF7AE}" destId="{DE8A2BE4-DC97-4F22-B7B7-027110210102}" srcOrd="0" destOrd="0" presId="urn:microsoft.com/office/officeart/2005/8/layout/lProcess2"/>
    <dgm:cxn modelId="{265313F2-57DC-4891-857D-44EB7D90557B}" type="presParOf" srcId="{1F3BAA72-680B-43F0-B184-D4C8DE8FF7AE}" destId="{DA777E8C-BCFA-4C38-A0FF-357CA701126D}" srcOrd="1" destOrd="0" presId="urn:microsoft.com/office/officeart/2005/8/layout/lProcess2"/>
    <dgm:cxn modelId="{0A6C5032-7BD3-4CF7-8363-F1A607532F6A}" type="presParOf" srcId="{1F3BAA72-680B-43F0-B184-D4C8DE8FF7AE}" destId="{86DFAF01-D1F8-49AB-9621-3C9CBDD1DEDD}" srcOrd="2" destOrd="0" presId="urn:microsoft.com/office/officeart/2005/8/layout/lProcess2"/>
    <dgm:cxn modelId="{02A68243-5AFE-447C-87B5-CE0C8AD86751}" type="presParOf" srcId="{1F3BAA72-680B-43F0-B184-D4C8DE8FF7AE}" destId="{762FE59A-A646-4E97-A5FF-DC6251797255}" srcOrd="3" destOrd="0" presId="urn:microsoft.com/office/officeart/2005/8/layout/lProcess2"/>
    <dgm:cxn modelId="{18AB6C06-D124-4FE6-AED9-0DC9CC34B894}" type="presParOf" srcId="{1F3BAA72-680B-43F0-B184-D4C8DE8FF7AE}" destId="{F44E60BA-C4A7-4056-BE3E-99472836D742}" srcOrd="4" destOrd="0" presId="urn:microsoft.com/office/officeart/2005/8/layout/lProcess2"/>
    <dgm:cxn modelId="{DDBC742B-5C96-4662-9A57-BD0DF4E164D8}" type="presParOf" srcId="{1F3BAA72-680B-43F0-B184-D4C8DE8FF7AE}" destId="{150809D4-9A63-41DF-9FF1-7F427D772D60}" srcOrd="5" destOrd="0" presId="urn:microsoft.com/office/officeart/2005/8/layout/lProcess2"/>
    <dgm:cxn modelId="{EDD0DBDD-983E-43AF-B4D6-7909DE15D331}" type="presParOf" srcId="{1F3BAA72-680B-43F0-B184-D4C8DE8FF7AE}" destId="{36441957-7166-4758-9B17-73998D1857E4}" srcOrd="6" destOrd="0" presId="urn:microsoft.com/office/officeart/2005/8/layout/lProcess2"/>
    <dgm:cxn modelId="{F48C2D34-4D29-4C83-A356-8533F58662CE}" type="presParOf" srcId="{1F3BAA72-680B-43F0-B184-D4C8DE8FF7AE}" destId="{3507EA92-F15A-495A-9D6C-F90BF317E0D8}" srcOrd="7" destOrd="0" presId="urn:microsoft.com/office/officeart/2005/8/layout/lProcess2"/>
    <dgm:cxn modelId="{F609ABE3-FBD0-456E-A93B-19F048874DE7}" type="presParOf" srcId="{1F3BAA72-680B-43F0-B184-D4C8DE8FF7AE}" destId="{294D946F-FBC6-4A50-AD96-CD86BA490795}" srcOrd="8" destOrd="0" presId="urn:microsoft.com/office/officeart/2005/8/layout/lProcess2"/>
    <dgm:cxn modelId="{52FC9FAB-AF1E-472F-ABAF-3CEF271EC346}" type="presParOf" srcId="{AC959F29-584B-4476-8C10-42CD777B8C16}" destId="{BD92296E-EAC4-4C31-B4CC-AC5471A13B2D}" srcOrd="3" destOrd="0" presId="urn:microsoft.com/office/officeart/2005/8/layout/lProcess2"/>
    <dgm:cxn modelId="{11CC5B87-F68C-4EFA-9EEE-73D6B2B772B5}" type="presParOf" srcId="{AC959F29-584B-4476-8C10-42CD777B8C16}" destId="{BE2D0E28-8261-416C-86F3-3842A3555AB3}" srcOrd="4" destOrd="0" presId="urn:microsoft.com/office/officeart/2005/8/layout/lProcess2"/>
    <dgm:cxn modelId="{00A17DE1-3BEF-4ABA-AA37-454078416487}" type="presParOf" srcId="{BE2D0E28-8261-416C-86F3-3842A3555AB3}" destId="{79974CFA-94B3-488D-AAA8-85F6304C9DEB}" srcOrd="0" destOrd="0" presId="urn:microsoft.com/office/officeart/2005/8/layout/lProcess2"/>
    <dgm:cxn modelId="{6512E291-83DC-4C7A-A759-A986876F7C14}" type="presParOf" srcId="{BE2D0E28-8261-416C-86F3-3842A3555AB3}" destId="{D8D9F0D4-0562-4379-92FE-415EF607AA18}" srcOrd="1" destOrd="0" presId="urn:microsoft.com/office/officeart/2005/8/layout/lProcess2"/>
    <dgm:cxn modelId="{F3CEAFEA-388E-4EC0-B9C1-50100DF7F93A}" type="presParOf" srcId="{BE2D0E28-8261-416C-86F3-3842A3555AB3}" destId="{89785000-0B5A-4C19-85B2-3888902778B8}" srcOrd="2" destOrd="0" presId="urn:microsoft.com/office/officeart/2005/8/layout/lProcess2"/>
    <dgm:cxn modelId="{394432BB-A4CC-4059-B1A1-A9DE44B27FAC}" type="presParOf" srcId="{89785000-0B5A-4C19-85B2-3888902778B8}" destId="{503650C8-0E89-482F-A389-25F538394AB5}" srcOrd="0" destOrd="0" presId="urn:microsoft.com/office/officeart/2005/8/layout/lProcess2"/>
    <dgm:cxn modelId="{EF309F20-B7BF-411C-9197-6E1C3BB88B53}" type="presParOf" srcId="{503650C8-0E89-482F-A389-25F538394AB5}" destId="{F3A9EAD8-2953-43DA-B07F-E1F3394D9AD6}" srcOrd="0" destOrd="0" presId="urn:microsoft.com/office/officeart/2005/8/layout/lProcess2"/>
    <dgm:cxn modelId="{5F47C5FF-73AA-4B66-9A4E-93DBCDCC1F04}" type="presParOf" srcId="{503650C8-0E89-482F-A389-25F538394AB5}" destId="{2013F851-4024-4CB7-A311-7428BE1F73E1}" srcOrd="1" destOrd="0" presId="urn:microsoft.com/office/officeart/2005/8/layout/lProcess2"/>
    <dgm:cxn modelId="{5C85E0DB-B5AF-44D7-9B98-91F2FC561180}" type="presParOf" srcId="{503650C8-0E89-482F-A389-25F538394AB5}" destId="{57F9046E-9A23-45A3-8920-4742674BA209}" srcOrd="2" destOrd="0" presId="urn:microsoft.com/office/officeart/2005/8/layout/lProcess2"/>
    <dgm:cxn modelId="{FCC21B3F-4DC6-4371-86DF-CE1188314AB5}" type="presParOf" srcId="{503650C8-0E89-482F-A389-25F538394AB5}" destId="{038ED3F9-A411-438A-BFC8-B7D02362EEFE}" srcOrd="3" destOrd="0" presId="urn:microsoft.com/office/officeart/2005/8/layout/lProcess2"/>
    <dgm:cxn modelId="{F630191E-DEF7-4B39-B9BF-E64E61D1E61B}" type="presParOf" srcId="{503650C8-0E89-482F-A389-25F538394AB5}" destId="{DC6380DC-D3B1-4D16-9F0A-BA7FA6BF2ECE}" srcOrd="4" destOrd="0" presId="urn:microsoft.com/office/officeart/2005/8/layout/lProcess2"/>
    <dgm:cxn modelId="{60AE5BD1-788F-428D-BC43-A0CED82863CF}" type="presParOf" srcId="{503650C8-0E89-482F-A389-25F538394AB5}" destId="{93C50FC7-A640-492A-B5E2-EE366130DCB7}" srcOrd="5" destOrd="0" presId="urn:microsoft.com/office/officeart/2005/8/layout/lProcess2"/>
    <dgm:cxn modelId="{4763B374-0A31-4B2C-B330-574EEAF5EC65}" type="presParOf" srcId="{503650C8-0E89-482F-A389-25F538394AB5}" destId="{4EAB1F78-E93E-44EC-AFB0-78015643C166}" srcOrd="6" destOrd="0" presId="urn:microsoft.com/office/officeart/2005/8/layout/lProcess2"/>
    <dgm:cxn modelId="{EC8500DC-31EF-492B-9533-966C489DE999}" type="presParOf" srcId="{AC959F29-584B-4476-8C10-42CD777B8C16}" destId="{49B5FADE-8077-4C7F-8781-8314A052915D}" srcOrd="5" destOrd="0" presId="urn:microsoft.com/office/officeart/2005/8/layout/lProcess2"/>
    <dgm:cxn modelId="{90DCA1B0-5165-4DAF-9632-DB87B1CC3D58}" type="presParOf" srcId="{AC959F29-584B-4476-8C10-42CD777B8C16}" destId="{9D113D70-BD1B-4114-BD78-D652F7007950}" srcOrd="6" destOrd="0" presId="urn:microsoft.com/office/officeart/2005/8/layout/lProcess2"/>
    <dgm:cxn modelId="{C7CE8674-7A4B-482B-B45A-45A71AC335C2}" type="presParOf" srcId="{9D113D70-BD1B-4114-BD78-D652F7007950}" destId="{E537300D-6AE7-4B03-A89C-F3C36492706C}" srcOrd="0" destOrd="0" presId="urn:microsoft.com/office/officeart/2005/8/layout/lProcess2"/>
    <dgm:cxn modelId="{CF7F73FE-1D98-4A29-ABE2-A3071E5FEEBD}" type="presParOf" srcId="{9D113D70-BD1B-4114-BD78-D652F7007950}" destId="{3F0CA1AA-620D-4C65-9B96-CD5C7BDBDE47}" srcOrd="1" destOrd="0" presId="urn:microsoft.com/office/officeart/2005/8/layout/lProcess2"/>
    <dgm:cxn modelId="{D2533862-D8E3-4265-B16E-054F22E4A42B}" type="presParOf" srcId="{9D113D70-BD1B-4114-BD78-D652F7007950}" destId="{A544F4D8-9210-4A40-8AD0-37761B422C09}" srcOrd="2" destOrd="0" presId="urn:microsoft.com/office/officeart/2005/8/layout/lProcess2"/>
    <dgm:cxn modelId="{BFEC264A-5EA6-4356-9C64-79F2F6E4A628}" type="presParOf" srcId="{A544F4D8-9210-4A40-8AD0-37761B422C09}" destId="{00400C60-598F-47EC-ADFA-BF3D02F7E383}" srcOrd="0" destOrd="0" presId="urn:microsoft.com/office/officeart/2005/8/layout/lProcess2"/>
    <dgm:cxn modelId="{9232866A-75A2-4F65-8EFE-575A47B4B604}" type="presParOf" srcId="{00400C60-598F-47EC-ADFA-BF3D02F7E383}" destId="{87A724BB-F5B1-4B21-9773-6F0B0DE009C5}" srcOrd="0" destOrd="0" presId="urn:microsoft.com/office/officeart/2005/8/layout/lProcess2"/>
    <dgm:cxn modelId="{25227FB1-A985-45C0-B1D1-019BE5C809D9}" type="presParOf" srcId="{00400C60-598F-47EC-ADFA-BF3D02F7E383}" destId="{D18B7EB2-A1A4-4459-B3CF-32DC42684585}" srcOrd="1" destOrd="0" presId="urn:microsoft.com/office/officeart/2005/8/layout/lProcess2"/>
    <dgm:cxn modelId="{B682A4E6-4276-4272-8C1C-E5F71AA1E89E}" type="presParOf" srcId="{00400C60-598F-47EC-ADFA-BF3D02F7E383}" destId="{3419A2A7-F80C-4CDA-A6F7-0ECE130FBC4E}" srcOrd="2" destOrd="0" presId="urn:microsoft.com/office/officeart/2005/8/layout/lProcess2"/>
    <dgm:cxn modelId="{E8A50BF0-136E-45B9-807F-33FC0AC01F5F}" type="presParOf" srcId="{00400C60-598F-47EC-ADFA-BF3D02F7E383}" destId="{5ADB8F1C-C6D8-499C-9ECA-DEBA4848A44A}" srcOrd="3" destOrd="0" presId="urn:microsoft.com/office/officeart/2005/8/layout/lProcess2"/>
    <dgm:cxn modelId="{770D3645-E937-4BFD-9973-6D7870DC5AA8}" type="presParOf" srcId="{00400C60-598F-47EC-ADFA-BF3D02F7E383}" destId="{4D806F8E-F8EA-45E4-8D7D-990434075E07}" srcOrd="4" destOrd="0" presId="urn:microsoft.com/office/officeart/2005/8/layout/lProcess2"/>
    <dgm:cxn modelId="{643D9BCD-0870-45B5-A206-5AAFAC050913}" type="presParOf" srcId="{00400C60-598F-47EC-ADFA-BF3D02F7E383}" destId="{2E6D26FF-2F92-4273-9F64-843BACF4D1E3}" srcOrd="5" destOrd="0" presId="urn:microsoft.com/office/officeart/2005/8/layout/lProcess2"/>
    <dgm:cxn modelId="{3A336AF1-27D7-40E9-87A2-01DF47FD64EE}" type="presParOf" srcId="{00400C60-598F-47EC-ADFA-BF3D02F7E383}" destId="{48C51F3D-E10A-4ED1-B0E8-B5F98D552C2B}" srcOrd="6" destOrd="0" presId="urn:microsoft.com/office/officeart/2005/8/layout/lProcess2"/>
    <dgm:cxn modelId="{A47D3215-C3F3-4983-9C5F-202C3B0AB96D}" type="presParOf" srcId="{00400C60-598F-47EC-ADFA-BF3D02F7E383}" destId="{217F2788-5300-47CC-A80A-2D2844B2EC8B}" srcOrd="7" destOrd="0" presId="urn:microsoft.com/office/officeart/2005/8/layout/lProcess2"/>
    <dgm:cxn modelId="{F3CCB1D9-DA62-423B-A1DA-57D85A379C5D}" type="presParOf" srcId="{00400C60-598F-47EC-ADFA-BF3D02F7E383}" destId="{E5AA183B-80EC-434E-8B8C-25417B9E5CEB}" srcOrd="8" destOrd="0" presId="urn:microsoft.com/office/officeart/2005/8/layout/lProcess2"/>
    <dgm:cxn modelId="{D6411BEE-0907-4AE8-A5B9-E36E0E4212CF}" type="presParOf" srcId="{00400C60-598F-47EC-ADFA-BF3D02F7E383}" destId="{12BDDEAC-0681-46BA-B860-234DCB915B5D}" srcOrd="9" destOrd="0" presId="urn:microsoft.com/office/officeart/2005/8/layout/lProcess2"/>
    <dgm:cxn modelId="{CAA1B4ED-837F-48D6-89FB-42ECD8D9B429}" type="presParOf" srcId="{00400C60-598F-47EC-ADFA-BF3D02F7E383}" destId="{11BF9FCA-4AC5-41C3-B012-1CEE6E72F4C8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F901B-ED8D-448B-BBC3-EE7941170861}">
      <dsp:nvSpPr>
        <dsp:cNvPr id="0" name=""/>
        <dsp:cNvSpPr/>
      </dsp:nvSpPr>
      <dsp:spPr>
        <a:xfrm>
          <a:off x="0" y="4329516"/>
          <a:ext cx="11720576" cy="14210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INTRAPERSONALE</a:t>
          </a:r>
        </a:p>
      </dsp:txBody>
      <dsp:txXfrm>
        <a:off x="0" y="4329516"/>
        <a:ext cx="11720576" cy="767363"/>
      </dsp:txXfrm>
    </dsp:sp>
    <dsp:sp modelId="{27BBF255-8450-4819-938D-5622DBAB527E}">
      <dsp:nvSpPr>
        <dsp:cNvPr id="0" name=""/>
        <dsp:cNvSpPr/>
      </dsp:nvSpPr>
      <dsp:spPr>
        <a:xfrm>
          <a:off x="5722" y="5068459"/>
          <a:ext cx="3903043" cy="65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/>
            <a:t>Omofobia Interiorizzata</a:t>
          </a:r>
        </a:p>
      </dsp:txBody>
      <dsp:txXfrm>
        <a:off x="5722" y="5068459"/>
        <a:ext cx="3903043" cy="653680"/>
      </dsp:txXfrm>
    </dsp:sp>
    <dsp:sp modelId="{EB003FB3-72F1-4793-BD3F-9B255ADA50E7}">
      <dsp:nvSpPr>
        <dsp:cNvPr id="0" name=""/>
        <dsp:cNvSpPr/>
      </dsp:nvSpPr>
      <dsp:spPr>
        <a:xfrm>
          <a:off x="3908766" y="5068459"/>
          <a:ext cx="3903043" cy="65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/>
            <a:t>Transfobia</a:t>
          </a:r>
          <a:r>
            <a:rPr lang="it-IT" sz="2100" kern="1200" dirty="0"/>
            <a:t> Interiorizzata</a:t>
          </a:r>
        </a:p>
      </dsp:txBody>
      <dsp:txXfrm>
        <a:off x="3908766" y="5068459"/>
        <a:ext cx="3903043" cy="653680"/>
      </dsp:txXfrm>
    </dsp:sp>
    <dsp:sp modelId="{856BB347-BB85-4A33-BD5F-D1143A1ADF23}">
      <dsp:nvSpPr>
        <dsp:cNvPr id="0" name=""/>
        <dsp:cNvSpPr/>
      </dsp:nvSpPr>
      <dsp:spPr>
        <a:xfrm>
          <a:off x="7811809" y="5068459"/>
          <a:ext cx="3903043" cy="65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err="1"/>
            <a:t>Eterosessismo</a:t>
          </a:r>
          <a:r>
            <a:rPr lang="it-IT" sz="2100" kern="1200" dirty="0"/>
            <a:t> Interiorizzato</a:t>
          </a:r>
        </a:p>
      </dsp:txBody>
      <dsp:txXfrm>
        <a:off x="7811809" y="5068459"/>
        <a:ext cx="3903043" cy="653680"/>
      </dsp:txXfrm>
    </dsp:sp>
    <dsp:sp modelId="{5EAB011F-5E17-4A32-9CF3-BC0CE9ABD864}">
      <dsp:nvSpPr>
        <dsp:cNvPr id="0" name=""/>
        <dsp:cNvSpPr/>
      </dsp:nvSpPr>
      <dsp:spPr>
        <a:xfrm rot="10800000">
          <a:off x="0" y="2165266"/>
          <a:ext cx="11720576" cy="21855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INTERPERSONALE</a:t>
          </a:r>
        </a:p>
      </dsp:txBody>
      <dsp:txXfrm rot="-10800000">
        <a:off x="0" y="2165266"/>
        <a:ext cx="11720576" cy="767133"/>
      </dsp:txXfrm>
    </dsp:sp>
    <dsp:sp modelId="{AC69BDE1-F127-4585-B1DF-B18A4771A187}">
      <dsp:nvSpPr>
        <dsp:cNvPr id="0" name=""/>
        <dsp:cNvSpPr/>
      </dsp:nvSpPr>
      <dsp:spPr>
        <a:xfrm>
          <a:off x="0" y="2932400"/>
          <a:ext cx="2930144" cy="653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/>
            <a:t>Crimini d’Odio	</a:t>
          </a:r>
        </a:p>
      </dsp:txBody>
      <dsp:txXfrm>
        <a:off x="0" y="2932400"/>
        <a:ext cx="2930144" cy="653484"/>
      </dsp:txXfrm>
    </dsp:sp>
    <dsp:sp modelId="{01E63546-5DE5-43EC-A43C-C757610A67EC}">
      <dsp:nvSpPr>
        <dsp:cNvPr id="0" name=""/>
        <dsp:cNvSpPr/>
      </dsp:nvSpPr>
      <dsp:spPr>
        <a:xfrm>
          <a:off x="2930144" y="2932400"/>
          <a:ext cx="2930144" cy="653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/>
            <a:t>Violenza Interpersonale</a:t>
          </a:r>
        </a:p>
      </dsp:txBody>
      <dsp:txXfrm>
        <a:off x="2930144" y="2932400"/>
        <a:ext cx="2930144" cy="653484"/>
      </dsp:txXfrm>
    </dsp:sp>
    <dsp:sp modelId="{0E525CAB-485D-4698-9093-56C9461D2636}">
      <dsp:nvSpPr>
        <dsp:cNvPr id="0" name=""/>
        <dsp:cNvSpPr/>
      </dsp:nvSpPr>
      <dsp:spPr>
        <a:xfrm>
          <a:off x="5860288" y="2932400"/>
          <a:ext cx="2930144" cy="653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/>
            <a:t>Bullismo Fisico e Verbale</a:t>
          </a:r>
        </a:p>
      </dsp:txBody>
      <dsp:txXfrm>
        <a:off x="5860288" y="2932400"/>
        <a:ext cx="2930144" cy="653484"/>
      </dsp:txXfrm>
    </dsp:sp>
    <dsp:sp modelId="{24DDFD26-667C-42FE-B153-7E997AB55E76}">
      <dsp:nvSpPr>
        <dsp:cNvPr id="0" name=""/>
        <dsp:cNvSpPr/>
      </dsp:nvSpPr>
      <dsp:spPr>
        <a:xfrm>
          <a:off x="8790432" y="2932400"/>
          <a:ext cx="2930144" cy="653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/>
            <a:t>Omo-</a:t>
          </a:r>
          <a:r>
            <a:rPr lang="it-IT" sz="2100" kern="1200" dirty="0" err="1"/>
            <a:t>Transfobia</a:t>
          </a:r>
          <a:r>
            <a:rPr lang="it-IT" sz="2100" kern="1200" dirty="0"/>
            <a:t> Sociale</a:t>
          </a:r>
        </a:p>
      </dsp:txBody>
      <dsp:txXfrm>
        <a:off x="8790432" y="2932400"/>
        <a:ext cx="2930144" cy="653484"/>
      </dsp:txXfrm>
    </dsp:sp>
    <dsp:sp modelId="{20C5E9D2-4303-4142-A54C-E820CA9E70AA}">
      <dsp:nvSpPr>
        <dsp:cNvPr id="0" name=""/>
        <dsp:cNvSpPr/>
      </dsp:nvSpPr>
      <dsp:spPr>
        <a:xfrm rot="10800000">
          <a:off x="0" y="1016"/>
          <a:ext cx="11720576" cy="21855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/>
            <a:t>ISTITUZIONALE</a:t>
          </a:r>
        </a:p>
      </dsp:txBody>
      <dsp:txXfrm rot="-10800000">
        <a:off x="0" y="1016"/>
        <a:ext cx="11720576" cy="767133"/>
      </dsp:txXfrm>
    </dsp:sp>
    <dsp:sp modelId="{A81C6A0F-10D3-42D2-939A-1D02E2286AFF}">
      <dsp:nvSpPr>
        <dsp:cNvPr id="0" name=""/>
        <dsp:cNvSpPr/>
      </dsp:nvSpPr>
      <dsp:spPr>
        <a:xfrm>
          <a:off x="0" y="551003"/>
          <a:ext cx="2217638" cy="12184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Famiglia (non accettazione, esclusione, espulsione)</a:t>
          </a:r>
        </a:p>
      </dsp:txBody>
      <dsp:txXfrm>
        <a:off x="0" y="551003"/>
        <a:ext cx="2217638" cy="1218408"/>
      </dsp:txXfrm>
    </dsp:sp>
    <dsp:sp modelId="{B72C837C-00A5-45DF-B17B-6C82FDF787DB}">
      <dsp:nvSpPr>
        <dsp:cNvPr id="0" name=""/>
        <dsp:cNvSpPr/>
      </dsp:nvSpPr>
      <dsp:spPr>
        <a:xfrm>
          <a:off x="2219291" y="571755"/>
          <a:ext cx="2217638" cy="1046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Scuola (bullismo, discriminazione, espulsione)</a:t>
          </a:r>
        </a:p>
      </dsp:txBody>
      <dsp:txXfrm>
        <a:off x="2219291" y="571755"/>
        <a:ext cx="2217638" cy="1046273"/>
      </dsp:txXfrm>
    </dsp:sp>
    <dsp:sp modelId="{E09B8676-5D84-4328-B15C-C9F19D083F4B}">
      <dsp:nvSpPr>
        <dsp:cNvPr id="0" name=""/>
        <dsp:cNvSpPr/>
      </dsp:nvSpPr>
      <dsp:spPr>
        <a:xfrm>
          <a:off x="4415175" y="566060"/>
          <a:ext cx="2217638" cy="992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Stato (assenza di leggi a protezione)</a:t>
          </a:r>
        </a:p>
      </dsp:txBody>
      <dsp:txXfrm>
        <a:off x="4415175" y="566060"/>
        <a:ext cx="2217638" cy="992354"/>
      </dsp:txXfrm>
    </dsp:sp>
    <dsp:sp modelId="{0F85EF6D-001C-4277-99C5-B22649A48F6A}">
      <dsp:nvSpPr>
        <dsp:cNvPr id="0" name=""/>
        <dsp:cNvSpPr/>
      </dsp:nvSpPr>
      <dsp:spPr>
        <a:xfrm>
          <a:off x="6623654" y="569660"/>
          <a:ext cx="2217638" cy="11810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Media (scherzi e </a:t>
          </a:r>
          <a:r>
            <a:rPr lang="it-IT" sz="2000" kern="1200" dirty="0" err="1"/>
            <a:t>battutte</a:t>
          </a:r>
          <a:r>
            <a:rPr lang="it-IT" sz="2000" kern="1200" dirty="0"/>
            <a:t> omo-</a:t>
          </a:r>
          <a:r>
            <a:rPr lang="it-IT" sz="2000" kern="1200" dirty="0" err="1"/>
            <a:t>transfobiche</a:t>
          </a:r>
          <a:r>
            <a:rPr lang="it-IT" sz="2000" kern="1200" dirty="0"/>
            <a:t>)</a:t>
          </a:r>
        </a:p>
      </dsp:txBody>
      <dsp:txXfrm>
        <a:off x="6623654" y="569660"/>
        <a:ext cx="2217638" cy="1181081"/>
      </dsp:txXfrm>
    </dsp:sp>
    <dsp:sp modelId="{FF3B7B45-B3F7-40B7-A993-C3CA9805C35D}">
      <dsp:nvSpPr>
        <dsp:cNvPr id="0" name=""/>
        <dsp:cNvSpPr/>
      </dsp:nvSpPr>
      <dsp:spPr>
        <a:xfrm>
          <a:off x="8873648" y="578394"/>
          <a:ext cx="2846715" cy="12289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Chiesa (peccato, restrizioni, </a:t>
          </a:r>
          <a:r>
            <a:rPr lang="it-IT" sz="2000" kern="1200" dirty="0" smtClean="0"/>
            <a:t>terapie </a:t>
          </a:r>
          <a:r>
            <a:rPr lang="it-IT" sz="2000" kern="1200" dirty="0"/>
            <a:t>di conversione)</a:t>
          </a:r>
        </a:p>
      </dsp:txBody>
      <dsp:txXfrm>
        <a:off x="8873648" y="578394"/>
        <a:ext cx="2846715" cy="1228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98859-7E0E-4BF6-AC80-B064BCF15D51}">
      <dsp:nvSpPr>
        <dsp:cNvPr id="0" name=""/>
        <dsp:cNvSpPr/>
      </dsp:nvSpPr>
      <dsp:spPr>
        <a:xfrm>
          <a:off x="2840" y="0"/>
          <a:ext cx="2787047" cy="57228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dirty="0"/>
            <a:t>Fisiche</a:t>
          </a:r>
        </a:p>
      </dsp:txBody>
      <dsp:txXfrm>
        <a:off x="2840" y="0"/>
        <a:ext cx="2787047" cy="1716850"/>
      </dsp:txXfrm>
    </dsp:sp>
    <dsp:sp modelId="{A2356BC9-609F-4C61-9EA6-16C2C1F9E4EE}">
      <dsp:nvSpPr>
        <dsp:cNvPr id="0" name=""/>
        <dsp:cNvSpPr/>
      </dsp:nvSpPr>
      <dsp:spPr>
        <a:xfrm>
          <a:off x="281544" y="1718527"/>
          <a:ext cx="2229637" cy="36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err="1"/>
            <a:t>Fibromialgia</a:t>
          </a:r>
          <a:endParaRPr lang="it-IT" sz="1900" kern="1200" dirty="0"/>
        </a:p>
      </dsp:txBody>
      <dsp:txXfrm>
        <a:off x="292184" y="1729167"/>
        <a:ext cx="2208357" cy="341985"/>
      </dsp:txXfrm>
    </dsp:sp>
    <dsp:sp modelId="{04DF5097-4A29-433D-9607-2FADAB03A0E8}">
      <dsp:nvSpPr>
        <dsp:cNvPr id="0" name=""/>
        <dsp:cNvSpPr/>
      </dsp:nvSpPr>
      <dsp:spPr>
        <a:xfrm>
          <a:off x="281544" y="2137680"/>
          <a:ext cx="2229637" cy="36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Asma</a:t>
          </a:r>
        </a:p>
      </dsp:txBody>
      <dsp:txXfrm>
        <a:off x="292184" y="2148320"/>
        <a:ext cx="2208357" cy="341985"/>
      </dsp:txXfrm>
    </dsp:sp>
    <dsp:sp modelId="{0B5ABBF1-094F-4170-B0CC-6C212E97AFC0}">
      <dsp:nvSpPr>
        <dsp:cNvPr id="0" name=""/>
        <dsp:cNvSpPr/>
      </dsp:nvSpPr>
      <dsp:spPr>
        <a:xfrm>
          <a:off x="281544" y="2556833"/>
          <a:ext cx="2229637" cy="36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Obesità</a:t>
          </a:r>
        </a:p>
      </dsp:txBody>
      <dsp:txXfrm>
        <a:off x="292184" y="2567473"/>
        <a:ext cx="2208357" cy="341985"/>
      </dsp:txXfrm>
    </dsp:sp>
    <dsp:sp modelId="{40309D21-110D-4B6A-8F21-2CC22F56D005}">
      <dsp:nvSpPr>
        <dsp:cNvPr id="0" name=""/>
        <dsp:cNvSpPr/>
      </dsp:nvSpPr>
      <dsp:spPr>
        <a:xfrm>
          <a:off x="281544" y="2975986"/>
          <a:ext cx="2229637" cy="36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Cancro</a:t>
          </a:r>
        </a:p>
      </dsp:txBody>
      <dsp:txXfrm>
        <a:off x="292184" y="2986626"/>
        <a:ext cx="2208357" cy="341985"/>
      </dsp:txXfrm>
    </dsp:sp>
    <dsp:sp modelId="{7DE70C6C-2D3B-4850-8014-51D801D92CE0}">
      <dsp:nvSpPr>
        <dsp:cNvPr id="0" name=""/>
        <dsp:cNvSpPr/>
      </dsp:nvSpPr>
      <dsp:spPr>
        <a:xfrm>
          <a:off x="281544" y="3395139"/>
          <a:ext cx="2229637" cy="36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IBS (intestino </a:t>
          </a:r>
          <a:r>
            <a:rPr lang="it-IT" sz="1900" kern="1200" dirty="0" err="1"/>
            <a:t>irrit</a:t>
          </a:r>
          <a:r>
            <a:rPr lang="it-IT" sz="1900" kern="1200" dirty="0"/>
            <a:t>.)</a:t>
          </a:r>
        </a:p>
      </dsp:txBody>
      <dsp:txXfrm>
        <a:off x="292184" y="3405779"/>
        <a:ext cx="2208357" cy="341985"/>
      </dsp:txXfrm>
    </dsp:sp>
    <dsp:sp modelId="{81A47991-04BD-46C1-9F69-7BFB2E8918C7}">
      <dsp:nvSpPr>
        <dsp:cNvPr id="0" name=""/>
        <dsp:cNvSpPr/>
      </dsp:nvSpPr>
      <dsp:spPr>
        <a:xfrm>
          <a:off x="281544" y="3814292"/>
          <a:ext cx="2229637" cy="36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Demenza</a:t>
          </a:r>
        </a:p>
      </dsp:txBody>
      <dsp:txXfrm>
        <a:off x="292184" y="3824932"/>
        <a:ext cx="2208357" cy="341985"/>
      </dsp:txXfrm>
    </dsp:sp>
    <dsp:sp modelId="{E2451AF3-E7A8-40AB-A4B8-CF4459B10BE0}">
      <dsp:nvSpPr>
        <dsp:cNvPr id="0" name=""/>
        <dsp:cNvSpPr/>
      </dsp:nvSpPr>
      <dsp:spPr>
        <a:xfrm>
          <a:off x="281544" y="4233445"/>
          <a:ext cx="2229637" cy="36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Insonnia</a:t>
          </a:r>
        </a:p>
      </dsp:txBody>
      <dsp:txXfrm>
        <a:off x="292184" y="4244085"/>
        <a:ext cx="2208357" cy="341985"/>
      </dsp:txXfrm>
    </dsp:sp>
    <dsp:sp modelId="{08958463-311B-48E0-A59F-083BA51243D7}">
      <dsp:nvSpPr>
        <dsp:cNvPr id="0" name=""/>
        <dsp:cNvSpPr/>
      </dsp:nvSpPr>
      <dsp:spPr>
        <a:xfrm>
          <a:off x="281544" y="4652598"/>
          <a:ext cx="2229637" cy="36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Dolore cronico</a:t>
          </a:r>
        </a:p>
      </dsp:txBody>
      <dsp:txXfrm>
        <a:off x="292184" y="4663238"/>
        <a:ext cx="2208357" cy="341985"/>
      </dsp:txXfrm>
    </dsp:sp>
    <dsp:sp modelId="{C840A567-ACB2-4CBF-B635-456DAC135075}">
      <dsp:nvSpPr>
        <dsp:cNvPr id="0" name=""/>
        <dsp:cNvSpPr/>
      </dsp:nvSpPr>
      <dsp:spPr>
        <a:xfrm>
          <a:off x="281544" y="5071751"/>
          <a:ext cx="2229637" cy="36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Ipertensione</a:t>
          </a:r>
        </a:p>
      </dsp:txBody>
      <dsp:txXfrm>
        <a:off x="292184" y="5082391"/>
        <a:ext cx="2208357" cy="341985"/>
      </dsp:txXfrm>
    </dsp:sp>
    <dsp:sp modelId="{8357F085-54A8-4349-814F-F24FCA65A95B}">
      <dsp:nvSpPr>
        <dsp:cNvPr id="0" name=""/>
        <dsp:cNvSpPr/>
      </dsp:nvSpPr>
      <dsp:spPr>
        <a:xfrm>
          <a:off x="2998916" y="0"/>
          <a:ext cx="2787047" cy="57228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dirty="0"/>
            <a:t>Psicologiche</a:t>
          </a:r>
        </a:p>
      </dsp:txBody>
      <dsp:txXfrm>
        <a:off x="2998916" y="0"/>
        <a:ext cx="2787047" cy="1716850"/>
      </dsp:txXfrm>
    </dsp:sp>
    <dsp:sp modelId="{DE8A2BE4-DC97-4F22-B7B7-027110210102}">
      <dsp:nvSpPr>
        <dsp:cNvPr id="0" name=""/>
        <dsp:cNvSpPr/>
      </dsp:nvSpPr>
      <dsp:spPr>
        <a:xfrm>
          <a:off x="3277620" y="1717933"/>
          <a:ext cx="2229637" cy="662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Disturbi d’ansia e dell’umore</a:t>
          </a:r>
        </a:p>
      </dsp:txBody>
      <dsp:txXfrm>
        <a:off x="3297011" y="1737324"/>
        <a:ext cx="2190855" cy="623270"/>
      </dsp:txXfrm>
    </dsp:sp>
    <dsp:sp modelId="{86DFAF01-D1F8-49AB-9621-3C9CBDD1DEDD}">
      <dsp:nvSpPr>
        <dsp:cNvPr id="0" name=""/>
        <dsp:cNvSpPr/>
      </dsp:nvSpPr>
      <dsp:spPr>
        <a:xfrm>
          <a:off x="3277620" y="2481840"/>
          <a:ext cx="2229637" cy="662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Disturbi della Condotta Alimentare</a:t>
          </a:r>
        </a:p>
      </dsp:txBody>
      <dsp:txXfrm>
        <a:off x="3297011" y="2501231"/>
        <a:ext cx="2190855" cy="623270"/>
      </dsp:txXfrm>
    </dsp:sp>
    <dsp:sp modelId="{F44E60BA-C4A7-4056-BE3E-99472836D742}">
      <dsp:nvSpPr>
        <dsp:cNvPr id="0" name=""/>
        <dsp:cNvSpPr/>
      </dsp:nvSpPr>
      <dsp:spPr>
        <a:xfrm>
          <a:off x="3277620" y="3245746"/>
          <a:ext cx="2229637" cy="662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Dipendenza da Sostanze</a:t>
          </a:r>
        </a:p>
      </dsp:txBody>
      <dsp:txXfrm>
        <a:off x="3297011" y="3265137"/>
        <a:ext cx="2190855" cy="623270"/>
      </dsp:txXfrm>
    </dsp:sp>
    <dsp:sp modelId="{36441957-7166-4758-9B17-73998D1857E4}">
      <dsp:nvSpPr>
        <dsp:cNvPr id="0" name=""/>
        <dsp:cNvSpPr/>
      </dsp:nvSpPr>
      <dsp:spPr>
        <a:xfrm>
          <a:off x="3277620" y="4009652"/>
          <a:ext cx="2229637" cy="662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Dipendenza Sessuale</a:t>
          </a:r>
        </a:p>
      </dsp:txBody>
      <dsp:txXfrm>
        <a:off x="3297011" y="4029043"/>
        <a:ext cx="2190855" cy="623270"/>
      </dsp:txXfrm>
    </dsp:sp>
    <dsp:sp modelId="{294D946F-FBC6-4A50-AD96-CD86BA490795}">
      <dsp:nvSpPr>
        <dsp:cNvPr id="0" name=""/>
        <dsp:cNvSpPr/>
      </dsp:nvSpPr>
      <dsp:spPr>
        <a:xfrm>
          <a:off x="3277620" y="4773559"/>
          <a:ext cx="2229637" cy="662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Disturbi di Personalità</a:t>
          </a:r>
        </a:p>
      </dsp:txBody>
      <dsp:txXfrm>
        <a:off x="3297011" y="4792950"/>
        <a:ext cx="2190855" cy="623270"/>
      </dsp:txXfrm>
    </dsp:sp>
    <dsp:sp modelId="{79974CFA-94B3-488D-AAA8-85F6304C9DEB}">
      <dsp:nvSpPr>
        <dsp:cNvPr id="0" name=""/>
        <dsp:cNvSpPr/>
      </dsp:nvSpPr>
      <dsp:spPr>
        <a:xfrm>
          <a:off x="5994991" y="0"/>
          <a:ext cx="2787047" cy="57228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dirty="0"/>
            <a:t>Emotive</a:t>
          </a:r>
        </a:p>
      </dsp:txBody>
      <dsp:txXfrm>
        <a:off x="5994991" y="0"/>
        <a:ext cx="2787047" cy="1716850"/>
      </dsp:txXfrm>
    </dsp:sp>
    <dsp:sp modelId="{F3A9EAD8-2953-43DA-B07F-E1F3394D9AD6}">
      <dsp:nvSpPr>
        <dsp:cNvPr id="0" name=""/>
        <dsp:cNvSpPr/>
      </dsp:nvSpPr>
      <dsp:spPr>
        <a:xfrm>
          <a:off x="6273696" y="1716990"/>
          <a:ext cx="2229637" cy="83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Vergogna</a:t>
          </a:r>
        </a:p>
      </dsp:txBody>
      <dsp:txXfrm>
        <a:off x="6298114" y="1741408"/>
        <a:ext cx="2180801" cy="784859"/>
      </dsp:txXfrm>
    </dsp:sp>
    <dsp:sp modelId="{57F9046E-9A23-45A3-8920-4742674BA209}">
      <dsp:nvSpPr>
        <dsp:cNvPr id="0" name=""/>
        <dsp:cNvSpPr/>
      </dsp:nvSpPr>
      <dsp:spPr>
        <a:xfrm>
          <a:off x="6273696" y="2678946"/>
          <a:ext cx="2229637" cy="83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Colpa</a:t>
          </a:r>
        </a:p>
      </dsp:txBody>
      <dsp:txXfrm>
        <a:off x="6298114" y="2703364"/>
        <a:ext cx="2180801" cy="784859"/>
      </dsp:txXfrm>
    </dsp:sp>
    <dsp:sp modelId="{DC6380DC-D3B1-4D16-9F0A-BA7FA6BF2ECE}">
      <dsp:nvSpPr>
        <dsp:cNvPr id="0" name=""/>
        <dsp:cNvSpPr/>
      </dsp:nvSpPr>
      <dsp:spPr>
        <a:xfrm>
          <a:off x="6273696" y="3640902"/>
          <a:ext cx="2229637" cy="83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Disgusto</a:t>
          </a:r>
        </a:p>
      </dsp:txBody>
      <dsp:txXfrm>
        <a:off x="6298114" y="3665320"/>
        <a:ext cx="2180801" cy="784859"/>
      </dsp:txXfrm>
    </dsp:sp>
    <dsp:sp modelId="{4EAB1F78-E93E-44EC-AFB0-78015643C166}">
      <dsp:nvSpPr>
        <dsp:cNvPr id="0" name=""/>
        <dsp:cNvSpPr/>
      </dsp:nvSpPr>
      <dsp:spPr>
        <a:xfrm>
          <a:off x="6273696" y="4602859"/>
          <a:ext cx="2229637" cy="83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Diffidenza</a:t>
          </a:r>
        </a:p>
      </dsp:txBody>
      <dsp:txXfrm>
        <a:off x="6298114" y="4627277"/>
        <a:ext cx="2180801" cy="784859"/>
      </dsp:txXfrm>
    </dsp:sp>
    <dsp:sp modelId="{E537300D-6AE7-4B03-A89C-F3C36492706C}">
      <dsp:nvSpPr>
        <dsp:cNvPr id="0" name=""/>
        <dsp:cNvSpPr/>
      </dsp:nvSpPr>
      <dsp:spPr>
        <a:xfrm>
          <a:off x="8991067" y="0"/>
          <a:ext cx="2787047" cy="57228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dirty="0"/>
            <a:t>Relazionali</a:t>
          </a:r>
        </a:p>
      </dsp:txBody>
      <dsp:txXfrm>
        <a:off x="8991067" y="0"/>
        <a:ext cx="2787047" cy="1716850"/>
      </dsp:txXfrm>
    </dsp:sp>
    <dsp:sp modelId="{87A724BB-F5B1-4B21-9773-6F0B0DE009C5}">
      <dsp:nvSpPr>
        <dsp:cNvPr id="0" name=""/>
        <dsp:cNvSpPr/>
      </dsp:nvSpPr>
      <dsp:spPr>
        <a:xfrm>
          <a:off x="9269772" y="1717130"/>
          <a:ext cx="2229637" cy="549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Coppia</a:t>
          </a:r>
        </a:p>
      </dsp:txBody>
      <dsp:txXfrm>
        <a:off x="9285865" y="1733223"/>
        <a:ext cx="2197451" cy="517253"/>
      </dsp:txXfrm>
    </dsp:sp>
    <dsp:sp modelId="{3419A2A7-F80C-4CDA-A6F7-0ECE130FBC4E}">
      <dsp:nvSpPr>
        <dsp:cNvPr id="0" name=""/>
        <dsp:cNvSpPr/>
      </dsp:nvSpPr>
      <dsp:spPr>
        <a:xfrm>
          <a:off x="9269772" y="2351099"/>
          <a:ext cx="2229637" cy="549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Lavoro</a:t>
          </a:r>
        </a:p>
      </dsp:txBody>
      <dsp:txXfrm>
        <a:off x="9285865" y="2367192"/>
        <a:ext cx="2197451" cy="517253"/>
      </dsp:txXfrm>
    </dsp:sp>
    <dsp:sp modelId="{4D806F8E-F8EA-45E4-8D7D-990434075E07}">
      <dsp:nvSpPr>
        <dsp:cNvPr id="0" name=""/>
        <dsp:cNvSpPr/>
      </dsp:nvSpPr>
      <dsp:spPr>
        <a:xfrm>
          <a:off x="9269772" y="2985068"/>
          <a:ext cx="2229637" cy="549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Scuola</a:t>
          </a:r>
        </a:p>
      </dsp:txBody>
      <dsp:txXfrm>
        <a:off x="9285865" y="3001161"/>
        <a:ext cx="2197451" cy="517253"/>
      </dsp:txXfrm>
    </dsp:sp>
    <dsp:sp modelId="{48C51F3D-E10A-4ED1-B0E8-B5F98D552C2B}">
      <dsp:nvSpPr>
        <dsp:cNvPr id="0" name=""/>
        <dsp:cNvSpPr/>
      </dsp:nvSpPr>
      <dsp:spPr>
        <a:xfrm>
          <a:off x="9269772" y="3619037"/>
          <a:ext cx="2229637" cy="549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Università</a:t>
          </a:r>
        </a:p>
      </dsp:txBody>
      <dsp:txXfrm>
        <a:off x="9285865" y="3635130"/>
        <a:ext cx="2197451" cy="517253"/>
      </dsp:txXfrm>
    </dsp:sp>
    <dsp:sp modelId="{E5AA183B-80EC-434E-8B8C-25417B9E5CEB}">
      <dsp:nvSpPr>
        <dsp:cNvPr id="0" name=""/>
        <dsp:cNvSpPr/>
      </dsp:nvSpPr>
      <dsp:spPr>
        <a:xfrm>
          <a:off x="9269772" y="4253006"/>
          <a:ext cx="2229637" cy="549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Amicizia</a:t>
          </a:r>
        </a:p>
      </dsp:txBody>
      <dsp:txXfrm>
        <a:off x="9285865" y="4269099"/>
        <a:ext cx="2197451" cy="517253"/>
      </dsp:txXfrm>
    </dsp:sp>
    <dsp:sp modelId="{11BF9FCA-4AC5-41C3-B012-1CEE6E72F4C8}">
      <dsp:nvSpPr>
        <dsp:cNvPr id="0" name=""/>
        <dsp:cNvSpPr/>
      </dsp:nvSpPr>
      <dsp:spPr>
        <a:xfrm>
          <a:off x="9269772" y="4886975"/>
          <a:ext cx="2229637" cy="549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Vita Sessuale</a:t>
          </a:r>
        </a:p>
      </dsp:txBody>
      <dsp:txXfrm>
        <a:off x="9285865" y="4903068"/>
        <a:ext cx="2197451" cy="517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1FD89-3FE0-4293-97CF-FE6E7C8A06DE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5B050-AAB1-441D-9150-FDF2D22500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2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5B050-AAB1-441D-9150-FDF2D22500D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063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it-IT" noProof="0" smtClean="0"/>
              <a:t>14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6405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838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it-IT" noProof="0" smtClean="0"/>
              <a:t>16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8150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it-IT" noProof="0" smtClean="0"/>
              <a:t>17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0507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it-IT" noProof="0" smtClean="0"/>
              <a:t>18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7673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5B050-AAB1-441D-9150-FDF2D22500D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16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5B050-AAB1-441D-9150-FDF2D22500D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15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it-IT" noProof="0" smtClean="0"/>
              <a:t>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564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/>
              <a:t>STIGMA ISTITUZIONALI:</a:t>
            </a:r>
            <a:r>
              <a:rPr lang="it-IT" b="1" baseline="0" dirty="0" smtClean="0"/>
              <a:t> - </a:t>
            </a:r>
            <a:r>
              <a:rPr lang="it-IT" sz="1200" b="1" dirty="0" smtClean="0"/>
              <a:t>Obbligo</a:t>
            </a:r>
            <a:r>
              <a:rPr lang="it-IT" sz="1200" b="1" baseline="0" dirty="0" smtClean="0"/>
              <a:t> di conformità al sesso/orientamento/identità anagrafica stabiliti alla nascita; - </a:t>
            </a:r>
            <a:r>
              <a:rPr lang="it-IT" sz="1200" b="1" dirty="0" smtClean="0"/>
              <a:t>Norme e protocolli stigmatizzanti;</a:t>
            </a:r>
            <a:r>
              <a:rPr lang="it-IT" sz="1200" b="1" baseline="0" dirty="0" smtClean="0"/>
              <a:t> - </a:t>
            </a:r>
            <a:r>
              <a:rPr lang="it-IT" sz="1200" b="1" dirty="0" smtClean="0"/>
              <a:t>Assenza di Formazione dei</a:t>
            </a:r>
            <a:r>
              <a:rPr lang="it-IT" sz="1200" b="1" baseline="0" dirty="0" smtClean="0"/>
              <a:t> Sanitari; - </a:t>
            </a:r>
            <a:r>
              <a:rPr lang="it-IT" sz="1200" b="1" dirty="0" smtClean="0"/>
              <a:t>Barriere specifiche ai</a:t>
            </a:r>
            <a:r>
              <a:rPr lang="it-IT" sz="1200" b="1" baseline="0" dirty="0" smtClean="0"/>
              <a:t> percorsi di prevenzione; - </a:t>
            </a:r>
            <a:r>
              <a:rPr lang="it-IT" sz="1200" b="1" dirty="0" smtClean="0"/>
              <a:t>Disuguaglianza</a:t>
            </a:r>
            <a:r>
              <a:rPr lang="it-IT" sz="1200" b="1" baseline="0" dirty="0" smtClean="0"/>
              <a:t> di Genere ed Economica.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baseline="0" dirty="0" smtClean="0"/>
              <a:t>STIGMA INTERPERSONALI: - </a:t>
            </a:r>
            <a:r>
              <a:rPr lang="it-IT" sz="1200" b="1" dirty="0" smtClean="0"/>
              <a:t>Discriminazione da parte dei Sanitari e dei Colleghi; - Espulsione familiare;</a:t>
            </a:r>
            <a:r>
              <a:rPr lang="it-IT" sz="1200" b="1" baseline="0" dirty="0" smtClean="0"/>
              <a:t> - </a:t>
            </a:r>
            <a:r>
              <a:rPr lang="it-IT" sz="1200" b="1" dirty="0" smtClean="0"/>
              <a:t>Violenza Verbale, Fisica e Sessuale</a:t>
            </a:r>
            <a:r>
              <a:rPr lang="it-IT" sz="1200" b="1" dirty="0" smtClean="0"/>
              <a:t>.</a:t>
            </a:r>
            <a:endParaRPr lang="it-IT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baseline="0" dirty="0" smtClean="0"/>
              <a:t>STIGMA INTRAPERSONALI: - </a:t>
            </a:r>
            <a:r>
              <a:rPr lang="it-IT" sz="1200" b="1" dirty="0" smtClean="0"/>
              <a:t>Nascondere l’esistenza od evitare di parlare</a:t>
            </a:r>
            <a:r>
              <a:rPr lang="it-IT" sz="1200" b="1" baseline="0" dirty="0" smtClean="0"/>
              <a:t> dello Stigma; - </a:t>
            </a:r>
            <a:r>
              <a:rPr lang="it-IT" sz="1200" b="1" dirty="0" smtClean="0"/>
              <a:t>Internalizzazione dello Stigma.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it-IT" noProof="0" smtClean="0"/>
              <a:t>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08529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76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88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544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it-IT" sz="1200" b="1" dirty="0" smtClean="0"/>
              <a:t>Effetti prossimi:</a:t>
            </a:r>
            <a:r>
              <a:rPr lang="it-IT" sz="1200" b="1" baseline="0" dirty="0" smtClean="0"/>
              <a:t> 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Cyberbullismo</a:t>
            </a:r>
            <a:r>
              <a:rPr lang="it-IT" sz="1200" b="1" dirty="0" smtClean="0"/>
              <a:t> e Isolamento da Pandemia;</a:t>
            </a:r>
          </a:p>
          <a:p>
            <a:pPr marL="0" indent="0">
              <a:buFont typeface="+mj-lt"/>
              <a:buNone/>
            </a:pPr>
            <a:r>
              <a:rPr lang="it-IT" sz="1200" b="1" dirty="0" smtClean="0"/>
              <a:t>Effetti Distali:</a:t>
            </a:r>
            <a:r>
              <a:rPr lang="it-IT" sz="1200" b="1" baseline="0" dirty="0" smtClean="0"/>
              <a:t> </a:t>
            </a:r>
            <a:r>
              <a:rPr lang="it-IT" sz="1200" b="1" dirty="0" smtClean="0"/>
              <a:t>Leggi o Politiche discriminatorie</a:t>
            </a:r>
            <a:r>
              <a:rPr lang="it-IT" sz="1200" b="1" baseline="0" dirty="0" smtClean="0"/>
              <a:t> e/o </a:t>
            </a:r>
            <a:r>
              <a:rPr lang="it-IT" sz="1200" b="1" dirty="0" smtClean="0"/>
              <a:t>L’assenza di Politiche e Regole Contro le discriminazioni.</a:t>
            </a:r>
          </a:p>
          <a:p>
            <a:pPr marL="0" indent="0">
              <a:buFont typeface="+mj-lt"/>
              <a:buNone/>
            </a:pPr>
            <a:endParaRPr lang="it-IT" sz="1200" b="1" dirty="0" smtClean="0"/>
          </a:p>
          <a:p>
            <a:pPr marL="0" indent="0">
              <a:buFont typeface="+mj-lt"/>
              <a:buNone/>
            </a:pPr>
            <a:r>
              <a:rPr lang="it-IT" sz="1200" b="1" dirty="0" smtClean="0"/>
              <a:t>NSSI = </a:t>
            </a:r>
            <a:r>
              <a:rPr lang="it-IT" sz="1200" b="1" dirty="0" err="1" smtClean="0"/>
              <a:t>Not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Suicidary</a:t>
            </a:r>
            <a:r>
              <a:rPr lang="it-IT" sz="1200" b="1" dirty="0" smtClean="0"/>
              <a:t> Self </a:t>
            </a:r>
            <a:r>
              <a:rPr lang="it-IT" sz="1200" b="1" dirty="0" err="1" smtClean="0"/>
              <a:t>Injury</a:t>
            </a:r>
            <a:r>
              <a:rPr lang="it-IT" sz="1200" b="1" dirty="0" smtClean="0"/>
              <a:t> (Autolesionismo</a:t>
            </a:r>
            <a:r>
              <a:rPr lang="it-IT" sz="1200" b="1" baseline="0" dirty="0" smtClean="0"/>
              <a:t> non suicidario)</a:t>
            </a:r>
            <a:endParaRPr lang="it-IT" sz="1200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5B050-AAB1-441D-9150-FDF2D22500D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81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it-IT" noProof="0" smtClean="0"/>
              <a:t>13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809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47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35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56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6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6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01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57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55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77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51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9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C3614-AF4D-4007-AD71-2E12C08325DF}" type="datetimeFigureOut">
              <a:rPr lang="it-IT" smtClean="0"/>
              <a:t>07/04/2022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37ACA-81FC-4DB0-9934-C37BB80F72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6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9362" y="1878675"/>
            <a:ext cx="9144000" cy="1180407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/>
              <a:t>Progetto Formativo Obbligatorio a Distanza</a:t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4000" b="1" dirty="0">
                <a:solidFill>
                  <a:srgbClr val="FFFF00"/>
                </a:solidFill>
              </a:rPr>
              <a:t>MEDICINA DI GENERE LGBTI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400" b="1" dirty="0"/>
              <a:t>1° LIVELLO - PARTE SECONDA </a:t>
            </a:r>
            <a:r>
              <a:rPr lang="it-IT" sz="1400" b="1" dirty="0" smtClean="0"/>
              <a:t>  7 </a:t>
            </a:r>
            <a:r>
              <a:rPr lang="it-IT" sz="1400" b="1" dirty="0"/>
              <a:t>Aprile 2022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059083"/>
            <a:ext cx="9144000" cy="2967644"/>
          </a:xfrm>
        </p:spPr>
        <p:txBody>
          <a:bodyPr>
            <a:normAutofit/>
          </a:bodyPr>
          <a:lstStyle/>
          <a:p>
            <a:r>
              <a:rPr lang="it-IT" sz="8800" i="1" dirty="0" smtClean="0">
                <a:solidFill>
                  <a:srgbClr val="FF0000"/>
                </a:solidFill>
              </a:rPr>
              <a:t>Il </a:t>
            </a:r>
            <a:r>
              <a:rPr lang="it-IT" sz="8800" i="1" dirty="0" err="1" smtClean="0">
                <a:solidFill>
                  <a:srgbClr val="FF0000"/>
                </a:solidFill>
              </a:rPr>
              <a:t>Minority</a:t>
            </a:r>
            <a:r>
              <a:rPr lang="it-IT" sz="8800" i="1" dirty="0" smtClean="0">
                <a:solidFill>
                  <a:srgbClr val="FF0000"/>
                </a:solidFill>
              </a:rPr>
              <a:t> </a:t>
            </a:r>
            <a:r>
              <a:rPr lang="it-IT" sz="8800" i="1" dirty="0">
                <a:solidFill>
                  <a:srgbClr val="FF0000"/>
                </a:solidFill>
              </a:rPr>
              <a:t>Stress </a:t>
            </a:r>
            <a:endParaRPr lang="it-IT" sz="8800" i="1" dirty="0" smtClean="0">
              <a:solidFill>
                <a:srgbClr val="FF0000"/>
              </a:solidFill>
            </a:endParaRPr>
          </a:p>
          <a:p>
            <a:pPr algn="r"/>
            <a:endParaRPr lang="it-IT" dirty="0" smtClean="0"/>
          </a:p>
          <a:p>
            <a:pPr algn="r"/>
            <a:endParaRPr lang="it-IT" dirty="0" smtClean="0"/>
          </a:p>
          <a:p>
            <a:r>
              <a:rPr lang="it-IT" sz="2000" b="1" dirty="0"/>
              <a:t> </a:t>
            </a:r>
            <a:r>
              <a:rPr lang="it-IT" sz="2000" b="1" dirty="0" smtClean="0"/>
              <a:t>                                                                                                     Domenico </a:t>
            </a:r>
            <a:r>
              <a:rPr lang="it-IT" sz="2000" b="1" dirty="0"/>
              <a:t>Nardiello </a:t>
            </a:r>
            <a:r>
              <a:rPr lang="it-IT" sz="2000" b="1" dirty="0" smtClean="0"/>
              <a:t> </a:t>
            </a:r>
          </a:p>
          <a:p>
            <a:pPr algn="r"/>
            <a:r>
              <a:rPr lang="it-IT" sz="1600" dirty="0" smtClean="0"/>
              <a:t>Dirigente Psicologo - ASL </a:t>
            </a:r>
            <a:r>
              <a:rPr lang="it-IT" sz="1600" dirty="0"/>
              <a:t>Napoli 2 Nord </a:t>
            </a:r>
            <a:endParaRPr lang="it-IT" sz="1600" dirty="0" smtClean="0"/>
          </a:p>
          <a:p>
            <a:pPr algn="r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7" y="386402"/>
            <a:ext cx="3386334" cy="1335718"/>
          </a:xfrm>
          <a:prstGeom prst="rect">
            <a:avLst/>
          </a:prstGeom>
        </p:spPr>
      </p:pic>
      <p:pic>
        <p:nvPicPr>
          <p:cNvPr id="5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2081" y="300088"/>
            <a:ext cx="2753314" cy="14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0" y="326090"/>
            <a:ext cx="11963400" cy="653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r>
              <a:rPr lang="it-IT" sz="3800" b="1" dirty="0" smtClean="0">
                <a:solidFill>
                  <a:srgbClr val="C00000"/>
                </a:solidFill>
              </a:rPr>
              <a:t>Effetti </a:t>
            </a:r>
            <a:r>
              <a:rPr lang="it-IT" sz="3800" b="1" dirty="0">
                <a:solidFill>
                  <a:srgbClr val="C00000"/>
                </a:solidFill>
              </a:rPr>
              <a:t>nocivi </a:t>
            </a:r>
            <a:r>
              <a:rPr lang="it-IT" sz="3800" b="1" dirty="0" smtClean="0">
                <a:solidFill>
                  <a:srgbClr val="C00000"/>
                </a:solidFill>
              </a:rPr>
              <a:t>da </a:t>
            </a:r>
            <a:r>
              <a:rPr lang="it-IT" sz="3800" b="1" dirty="0" err="1" smtClean="0">
                <a:solidFill>
                  <a:srgbClr val="C00000"/>
                </a:solidFill>
              </a:rPr>
              <a:t>Minority</a:t>
            </a:r>
            <a:r>
              <a:rPr lang="it-IT" sz="3800" b="1" dirty="0" smtClean="0">
                <a:solidFill>
                  <a:srgbClr val="C00000"/>
                </a:solidFill>
              </a:rPr>
              <a:t> Stress 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r>
              <a:rPr lang="it-IT" sz="3800" b="1" dirty="0" smtClean="0">
                <a:solidFill>
                  <a:srgbClr val="C00000"/>
                </a:solidFill>
              </a:rPr>
              <a:t>sul Generale Benessere </a:t>
            </a:r>
            <a:r>
              <a:rPr lang="it-IT" sz="3800" b="1" dirty="0">
                <a:solidFill>
                  <a:srgbClr val="C00000"/>
                </a:solidFill>
              </a:rPr>
              <a:t>P</a:t>
            </a:r>
            <a:r>
              <a:rPr lang="it-IT" sz="3800" b="1" dirty="0" smtClean="0">
                <a:solidFill>
                  <a:srgbClr val="C00000"/>
                </a:solidFill>
              </a:rPr>
              <a:t>sicosociale</a:t>
            </a:r>
            <a:r>
              <a:rPr lang="it-IT" sz="3000" b="1" dirty="0" smtClean="0"/>
              <a:t> </a:t>
            </a: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endParaRPr lang="it-IT" sz="10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</a:pP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Sentimenti di vergogna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colpa, insicurezza e senso d’inferiorità e vissuto di 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continuo pericolo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</a:pP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Scarsa autostima, scarsa accettazione di sé, senso di autosvalutazione;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</a:pP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Tendenza all’isolamento, con 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comportamenti di </a:t>
            </a:r>
            <a:r>
              <a:rPr lang="it-IT" sz="3000" b="1" dirty="0" err="1" smtClean="0">
                <a:solidFill>
                  <a:schemeClr val="accent2">
                    <a:lumMod val="75000"/>
                  </a:schemeClr>
                </a:solidFill>
              </a:rPr>
              <a:t>evitamento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, fino ad alienazione 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sociale e “</a:t>
            </a:r>
            <a:r>
              <a:rPr lang="it-IT" sz="3000" b="1" dirty="0" err="1">
                <a:solidFill>
                  <a:schemeClr val="accent2">
                    <a:lumMod val="75000"/>
                  </a:schemeClr>
                </a:solidFill>
              </a:rPr>
              <a:t>passing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” (“scomparsa sociale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”);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</a:pP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trategie 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difensive per evitare/diminuire il rifiuto </a:t>
            </a:r>
            <a:endParaRPr lang="it-IT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sociale, come interruzione 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del percorso scolastico e </a:t>
            </a:r>
            <a:endParaRPr lang="it-IT" sz="3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ifficoltà 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di 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iniziare quello 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lavorativo;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</a:pP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Comportamenti di prostituzione</a:t>
            </a:r>
            <a:r>
              <a:rPr lang="it-IT" sz="3000" b="1" dirty="0">
                <a:solidFill>
                  <a:schemeClr val="accent2">
                    <a:lumMod val="75000"/>
                  </a:schemeClr>
                </a:solidFill>
              </a:rPr>
              <a:t>, delinquenza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3000" b="1" dirty="0" err="1" smtClean="0">
                <a:solidFill>
                  <a:schemeClr val="accent2">
                    <a:lumMod val="75000"/>
                  </a:schemeClr>
                </a:solidFill>
              </a:rPr>
              <a:t>barbonismo</a:t>
            </a:r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endParaRPr lang="it-IT" sz="3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endParaRPr lang="it-IT" sz="3000" b="1" dirty="0" smtClean="0"/>
          </a:p>
          <a:p>
            <a:pPr marL="0" lvl="0" indent="0">
              <a:spcBef>
                <a:spcPts val="1800"/>
              </a:spcBef>
              <a:buClr>
                <a:srgbClr val="FF0000"/>
              </a:buClr>
              <a:buSzPts val="2000"/>
              <a:buNone/>
            </a:pPr>
            <a:r>
              <a:rPr lang="it-IT" sz="2400" dirty="0" smtClean="0"/>
              <a:t> </a:t>
            </a:r>
            <a:r>
              <a:rPr lang="it-IT" sz="1600" i="1" dirty="0" smtClean="0"/>
              <a:t>https://www.cdc.gov/msmhealth/stigma-and-discrimination.htm</a:t>
            </a:r>
            <a:endParaRPr dirty="0" smtClean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i="1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0" y="3093720"/>
            <a:ext cx="408432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reignpolicyi.org/wp-content/uploads/2019/02/prid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4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4968240" y="0"/>
            <a:ext cx="72237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it-IT" sz="3600" b="1" dirty="0" err="1">
                <a:solidFill>
                  <a:srgbClr val="FF0000"/>
                </a:solidFill>
              </a:rPr>
              <a:t>Minority</a:t>
            </a:r>
            <a:r>
              <a:rPr lang="it-IT" sz="3600" b="1" dirty="0">
                <a:solidFill>
                  <a:srgbClr val="FF0000"/>
                </a:solidFill>
              </a:rPr>
              <a:t> Stress e Salute </a:t>
            </a:r>
            <a:r>
              <a:rPr lang="it-IT" sz="3600" b="1" dirty="0" smtClean="0">
                <a:solidFill>
                  <a:srgbClr val="FF0000"/>
                </a:solidFill>
              </a:rPr>
              <a:t>Mentale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chemeClr val="dk1"/>
              </a:buClr>
              <a:buSzPts val="2000"/>
              <a:buNone/>
            </a:pPr>
            <a:r>
              <a:rPr lang="it-IT" sz="3200" dirty="0" smtClean="0">
                <a:solidFill>
                  <a:srgbClr val="FFFF00"/>
                </a:solidFill>
              </a:rPr>
              <a:t>Si riscontra </a:t>
            </a:r>
            <a:r>
              <a:rPr lang="it-IT" sz="3200" dirty="0">
                <a:solidFill>
                  <a:srgbClr val="FFFF00"/>
                </a:solidFill>
              </a:rPr>
              <a:t>maggior frequenza nella popolazione LGBTI </a:t>
            </a:r>
            <a:r>
              <a:rPr lang="it-IT" sz="3200" dirty="0" smtClean="0">
                <a:solidFill>
                  <a:srgbClr val="FFFF00"/>
                </a:solidFill>
              </a:rPr>
              <a:t>di: </a:t>
            </a:r>
            <a:r>
              <a:rPr lang="it-IT" sz="3200" dirty="0">
                <a:solidFill>
                  <a:srgbClr val="FFFF00"/>
                </a:solidFill>
              </a:rPr>
              <a:t>ansia e depressione, </a:t>
            </a:r>
            <a:r>
              <a:rPr lang="it-IT" sz="3200" dirty="0" err="1">
                <a:solidFill>
                  <a:srgbClr val="FFFF00"/>
                </a:solidFill>
              </a:rPr>
              <a:t>disregolazione</a:t>
            </a:r>
            <a:r>
              <a:rPr lang="it-IT" sz="3200" dirty="0">
                <a:solidFill>
                  <a:srgbClr val="FFFF00"/>
                </a:solidFill>
              </a:rPr>
              <a:t> emotiva, abbandono scolastico, sindrome </a:t>
            </a:r>
            <a:r>
              <a:rPr lang="it-IT" sz="3200" dirty="0" err="1">
                <a:solidFill>
                  <a:srgbClr val="FFFF00"/>
                </a:solidFill>
              </a:rPr>
              <a:t>amotivazionale</a:t>
            </a:r>
            <a:r>
              <a:rPr lang="it-IT" sz="3200" dirty="0">
                <a:solidFill>
                  <a:srgbClr val="FFFF00"/>
                </a:solidFill>
              </a:rPr>
              <a:t>, disturbi del sonno, disturbi del comportamento alimentare, malattie </a:t>
            </a:r>
            <a:r>
              <a:rPr lang="it-IT" sz="3200" dirty="0" err="1">
                <a:solidFill>
                  <a:srgbClr val="FFFF00"/>
                </a:solidFill>
              </a:rPr>
              <a:t>psico</a:t>
            </a:r>
            <a:r>
              <a:rPr lang="it-IT" sz="3200" dirty="0">
                <a:solidFill>
                  <a:srgbClr val="FFFF00"/>
                </a:solidFill>
              </a:rPr>
              <a:t>-somatiche, sindrome da abuso di alcol o sostanze, disturbo bipolare, disturbo ossessivo-compulsivo, disturbo post- traumatico da stress, autolesionismo e suicidio, ADHD, demenza. </a:t>
            </a:r>
            <a:endParaRPr sz="3200" dirty="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100" i="1" dirty="0">
                <a:solidFill>
                  <a:srgbClr val="FFFF00"/>
                </a:solidFill>
              </a:rPr>
              <a:t>Lewis R J, </a:t>
            </a:r>
            <a:r>
              <a:rPr lang="it-IT" sz="1100" i="1" dirty="0" err="1">
                <a:solidFill>
                  <a:srgbClr val="FFFF00"/>
                </a:solidFill>
              </a:rPr>
              <a:t>Derlega</a:t>
            </a:r>
            <a:r>
              <a:rPr lang="it-IT" sz="1100" i="1" dirty="0">
                <a:solidFill>
                  <a:srgbClr val="FFFF00"/>
                </a:solidFill>
              </a:rPr>
              <a:t> V J, </a:t>
            </a:r>
            <a:r>
              <a:rPr lang="it-IT" sz="1100" i="1" dirty="0" err="1">
                <a:solidFill>
                  <a:srgbClr val="FFFF00"/>
                </a:solidFill>
              </a:rPr>
              <a:t>Griffin</a:t>
            </a:r>
            <a:r>
              <a:rPr lang="it-IT" sz="1100" i="1" dirty="0">
                <a:solidFill>
                  <a:srgbClr val="FFFF00"/>
                </a:solidFill>
              </a:rPr>
              <a:t> J L et al. </a:t>
            </a:r>
            <a:r>
              <a:rPr lang="it-IT" sz="1100" i="1" dirty="0" err="1">
                <a:solidFill>
                  <a:srgbClr val="FFFF00"/>
                </a:solidFill>
              </a:rPr>
              <a:t>Stressors</a:t>
            </a:r>
            <a:r>
              <a:rPr lang="it-IT" sz="1100" i="1" dirty="0">
                <a:solidFill>
                  <a:srgbClr val="FFFF00"/>
                </a:solidFill>
              </a:rPr>
              <a:t> for Gay Men and </a:t>
            </a:r>
            <a:r>
              <a:rPr lang="it-IT" sz="1100" i="1" dirty="0" err="1">
                <a:solidFill>
                  <a:srgbClr val="FFFF00"/>
                </a:solidFill>
              </a:rPr>
              <a:t>Lesbians</a:t>
            </a:r>
            <a:r>
              <a:rPr lang="it-IT" sz="1100" i="1" dirty="0">
                <a:solidFill>
                  <a:srgbClr val="FFFF00"/>
                </a:solidFill>
              </a:rPr>
              <a:t>: Life Stress, Gay-</a:t>
            </a:r>
            <a:r>
              <a:rPr lang="it-IT" sz="1100" i="1" dirty="0" err="1">
                <a:solidFill>
                  <a:srgbClr val="FFFF00"/>
                </a:solidFill>
              </a:rPr>
              <a:t>Related</a:t>
            </a:r>
            <a:r>
              <a:rPr lang="it-IT" sz="1100" i="1" dirty="0">
                <a:solidFill>
                  <a:srgbClr val="FFFF00"/>
                </a:solidFill>
              </a:rPr>
              <a:t> Stress, Stigma </a:t>
            </a:r>
            <a:r>
              <a:rPr lang="it-IT" sz="1100" i="1" dirty="0" err="1"/>
              <a:t>Consciousness</a:t>
            </a:r>
            <a:r>
              <a:rPr lang="it-IT" sz="1100" i="1" dirty="0"/>
              <a:t>, and Depressive </a:t>
            </a:r>
            <a:r>
              <a:rPr lang="it-IT" sz="1100" i="1" dirty="0" err="1"/>
              <a:t>Symptoms</a:t>
            </a:r>
            <a:r>
              <a:rPr lang="it-IT" sz="1100" i="1" dirty="0"/>
              <a:t>. J </a:t>
            </a:r>
            <a:r>
              <a:rPr lang="it-IT" sz="1100" i="1" dirty="0" err="1"/>
              <a:t>Soc</a:t>
            </a:r>
            <a:r>
              <a:rPr lang="it-IT" sz="1100" i="1" dirty="0"/>
              <a:t> </a:t>
            </a:r>
            <a:r>
              <a:rPr lang="it-IT" sz="1100" i="1" dirty="0" err="1"/>
              <a:t>Clin</a:t>
            </a:r>
            <a:r>
              <a:rPr lang="it-IT" sz="1100" i="1" dirty="0"/>
              <a:t> </a:t>
            </a:r>
            <a:r>
              <a:rPr lang="it-IT" sz="1100" i="1" dirty="0" err="1"/>
              <a:t>Psychol</a:t>
            </a:r>
            <a:r>
              <a:rPr lang="it-IT" sz="1100" i="1" dirty="0"/>
              <a:t>. 2003;22:716-729.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8681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300"/>
            <a:ext cx="10715625" cy="6743700"/>
            <a:chOff x="0" y="114300"/>
            <a:chExt cx="10715625" cy="67437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6755" y="114300"/>
              <a:ext cx="9238488" cy="66065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39967"/>
              <a:ext cx="1807463" cy="101803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022094" y="6097930"/>
            <a:ext cx="511556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Children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 Youth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Services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Review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Volume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96,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January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2019,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Pages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212-219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Children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 Youth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Services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Review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Non-suicidal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self-injury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among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sexual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minority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youth: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etiological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treatment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overview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Author links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open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overlay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panelLauren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C.SmitheeaBrock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W.SumnerbRoy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A.Beanc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39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1440" y="-78517"/>
            <a:ext cx="1209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FF0000"/>
                </a:solidFill>
              </a:rPr>
              <a:t>CONSEGUENZE </a:t>
            </a:r>
            <a:r>
              <a:rPr lang="it-IT" sz="4400" dirty="0" smtClean="0">
                <a:solidFill>
                  <a:srgbClr val="FF0000"/>
                </a:solidFill>
              </a:rPr>
              <a:t>DEL </a:t>
            </a:r>
            <a:r>
              <a:rPr lang="it-IT" sz="4400" dirty="0">
                <a:solidFill>
                  <a:srgbClr val="FF0000"/>
                </a:solidFill>
              </a:rPr>
              <a:t>MINORITY STRESS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89363" y="6442501"/>
            <a:ext cx="12119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/>
              <a:t>A. Montano, R. </a:t>
            </a:r>
            <a:r>
              <a:rPr lang="it-IT" sz="1200" b="1" dirty="0" err="1" smtClean="0"/>
              <a:t>Rubbino</a:t>
            </a:r>
            <a:r>
              <a:rPr lang="it-IT" sz="1200" b="1" dirty="0" smtClean="0"/>
              <a:t>: </a:t>
            </a:r>
            <a:r>
              <a:rPr lang="it-IT" sz="1200" b="1" i="1" dirty="0"/>
              <a:t>Manuale di Psicoterapia per la popolazione LGBTQIA+</a:t>
            </a:r>
            <a:r>
              <a:rPr lang="it-IT" sz="1200" b="1" dirty="0"/>
              <a:t> </a:t>
            </a:r>
            <a:r>
              <a:rPr lang="it-IT" sz="1200" b="1" dirty="0" err="1" smtClean="0"/>
              <a:t>Erickson</a:t>
            </a:r>
            <a:r>
              <a:rPr lang="it-IT" sz="1200" b="1" dirty="0" smtClean="0"/>
              <a:t> 2021</a:t>
            </a:r>
            <a:endParaRPr lang="it-IT" sz="1200" b="1" dirty="0"/>
          </a:p>
        </p:txBody>
      </p:sp>
      <p:graphicFrame>
        <p:nvGraphicFramePr>
          <p:cNvPr id="6" name="Diagramma 5"/>
          <p:cNvGraphicFramePr/>
          <p:nvPr>
            <p:extLst/>
          </p:nvPr>
        </p:nvGraphicFramePr>
        <p:xfrm>
          <a:off x="189363" y="719665"/>
          <a:ext cx="11780955" cy="572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569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7491" y="0"/>
            <a:ext cx="10647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FF0000"/>
                </a:solidFill>
              </a:rPr>
              <a:t>CONSEGUENZE DEL  MINORITY STRESS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91" y="769441"/>
            <a:ext cx="11547404" cy="58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49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456603" y="583327"/>
            <a:ext cx="11161200" cy="3740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>
              <a:spcBef>
                <a:spcPts val="1800"/>
              </a:spcBef>
              <a:buClr>
                <a:schemeClr val="dk1"/>
              </a:buClr>
              <a:buSzPct val="100000"/>
              <a:buNone/>
            </a:pPr>
            <a:r>
              <a:rPr lang="it-IT" sz="7076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it-IT" sz="7076" dirty="0" smtClean="0">
                <a:solidFill>
                  <a:schemeClr val="accent1">
                    <a:lumMod val="75000"/>
                  </a:schemeClr>
                </a:solidFill>
              </a:rPr>
              <a:t> dati del </a:t>
            </a:r>
            <a:r>
              <a:rPr lang="it-IT" sz="7076" i="1" dirty="0" smtClean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it-IT" sz="7076" i="1" dirty="0">
                <a:solidFill>
                  <a:schemeClr val="accent1">
                    <a:lumMod val="75000"/>
                  </a:schemeClr>
                </a:solidFill>
              </a:rPr>
              <a:t>Social </a:t>
            </a:r>
            <a:r>
              <a:rPr lang="it-IT" sz="7076" i="1" dirty="0" err="1">
                <a:solidFill>
                  <a:schemeClr val="accent1">
                    <a:lumMod val="75000"/>
                  </a:schemeClr>
                </a:solidFill>
              </a:rPr>
              <a:t>Survey</a:t>
            </a:r>
            <a:r>
              <a:rPr lang="it-IT" sz="7076" i="1" dirty="0">
                <a:solidFill>
                  <a:schemeClr val="accent1">
                    <a:lumMod val="75000"/>
                  </a:schemeClr>
                </a:solidFill>
              </a:rPr>
              <a:t>/National Death Index </a:t>
            </a:r>
            <a:r>
              <a:rPr lang="it-IT" sz="7076" dirty="0" smtClean="0">
                <a:solidFill>
                  <a:schemeClr val="accent1">
                    <a:lumMod val="75000"/>
                  </a:schemeClr>
                </a:solidFill>
              </a:rPr>
              <a:t>confermano una correlazione positiva </a:t>
            </a:r>
            <a:r>
              <a:rPr lang="it-IT" sz="7076" dirty="0">
                <a:solidFill>
                  <a:schemeClr val="accent1">
                    <a:lumMod val="75000"/>
                  </a:schemeClr>
                </a:solidFill>
              </a:rPr>
              <a:t>tra il vivere in contesti con livelli più alti di </a:t>
            </a:r>
            <a:r>
              <a:rPr lang="it-IT" sz="7076" u="sng" dirty="0" smtClean="0">
                <a:solidFill>
                  <a:srgbClr val="FF0000"/>
                </a:solidFill>
              </a:rPr>
              <a:t>omofobia e stigma e maggior rischio </a:t>
            </a:r>
            <a:r>
              <a:rPr lang="it-IT" sz="7076" u="sng" dirty="0">
                <a:solidFill>
                  <a:srgbClr val="FF0000"/>
                </a:solidFill>
              </a:rPr>
              <a:t>mortalità </a:t>
            </a:r>
            <a:r>
              <a:rPr lang="it-IT" sz="7076" dirty="0">
                <a:solidFill>
                  <a:schemeClr val="accent1">
                    <a:lumMod val="75000"/>
                  </a:schemeClr>
                </a:solidFill>
              </a:rPr>
              <a:t>tra </a:t>
            </a:r>
            <a:r>
              <a:rPr lang="it-IT" sz="7076" dirty="0" smtClean="0">
                <a:solidFill>
                  <a:schemeClr val="accent1">
                    <a:lumMod val="75000"/>
                  </a:schemeClr>
                </a:solidFill>
              </a:rPr>
              <a:t>uomini </a:t>
            </a:r>
            <a:r>
              <a:rPr lang="it-IT" sz="7076" dirty="0">
                <a:solidFill>
                  <a:schemeClr val="accent1">
                    <a:lumMod val="75000"/>
                  </a:schemeClr>
                </a:solidFill>
              </a:rPr>
              <a:t>gay/donne </a:t>
            </a:r>
            <a:r>
              <a:rPr lang="it-IT" sz="7076" dirty="0" smtClean="0">
                <a:solidFill>
                  <a:schemeClr val="accent1">
                    <a:lumMod val="75000"/>
                  </a:schemeClr>
                </a:solidFill>
              </a:rPr>
              <a:t>lesbiche.</a:t>
            </a:r>
            <a:endParaRPr sz="7076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600" dirty="0" smtClean="0"/>
              <a:t>M</a:t>
            </a:r>
            <a:r>
              <a:rPr lang="it-IT" sz="2600" dirty="0"/>
              <a:t>. L. </a:t>
            </a:r>
            <a:r>
              <a:rPr lang="it-IT" sz="2600" dirty="0" err="1" smtClean="0"/>
              <a:t>Hatzenbuehler</a:t>
            </a:r>
            <a:r>
              <a:rPr lang="it-IT" sz="2600" dirty="0" smtClean="0"/>
              <a:t> </a:t>
            </a:r>
            <a:r>
              <a:rPr lang="it-IT" sz="2600" dirty="0"/>
              <a:t>et al. </a:t>
            </a:r>
            <a:r>
              <a:rPr lang="it-IT" sz="2600" i="1" dirty="0" err="1"/>
              <a:t>Structural</a:t>
            </a:r>
            <a:r>
              <a:rPr lang="it-IT" sz="2600" i="1" dirty="0"/>
              <a:t> Stigma </a:t>
            </a:r>
            <a:r>
              <a:rPr lang="it-IT" sz="2600" i="1" dirty="0" smtClean="0"/>
              <a:t> </a:t>
            </a:r>
            <a:r>
              <a:rPr lang="it-IT" sz="2600" i="1" dirty="0"/>
              <a:t>and </a:t>
            </a:r>
            <a:r>
              <a:rPr lang="it-IT" sz="2600" i="1" dirty="0" err="1"/>
              <a:t>All</a:t>
            </a:r>
            <a:r>
              <a:rPr lang="it-IT" sz="2600" i="1" dirty="0"/>
              <a:t>-Cause </a:t>
            </a:r>
            <a:r>
              <a:rPr lang="it-IT" sz="2600" i="1" dirty="0" err="1"/>
              <a:t>Mortality</a:t>
            </a:r>
            <a:r>
              <a:rPr lang="it-IT" sz="2600" i="1" dirty="0"/>
              <a:t> </a:t>
            </a:r>
            <a:r>
              <a:rPr lang="it-IT" sz="2600" i="1" dirty="0" err="1"/>
              <a:t>among</a:t>
            </a:r>
            <a:r>
              <a:rPr lang="it-IT" sz="2600" i="1" dirty="0"/>
              <a:t> </a:t>
            </a:r>
            <a:r>
              <a:rPr lang="it-IT" sz="2600" i="1" dirty="0" err="1"/>
              <a:t>Sexual</a:t>
            </a:r>
            <a:r>
              <a:rPr lang="it-IT" sz="2600" i="1" dirty="0"/>
              <a:t> </a:t>
            </a:r>
            <a:r>
              <a:rPr lang="it-IT" sz="2600" i="1" dirty="0" err="1"/>
              <a:t>Minorities</a:t>
            </a:r>
            <a:r>
              <a:rPr lang="it-IT" sz="2600" i="1" dirty="0"/>
              <a:t>: </a:t>
            </a:r>
            <a:r>
              <a:rPr lang="it-IT" sz="2600" i="1" dirty="0" err="1"/>
              <a:t>Differences</a:t>
            </a:r>
            <a:r>
              <a:rPr lang="it-IT" sz="2600" i="1" dirty="0"/>
              <a:t> by </a:t>
            </a:r>
            <a:r>
              <a:rPr lang="it-IT" sz="2600" i="1" dirty="0" err="1"/>
              <a:t>Sexual</a:t>
            </a:r>
            <a:r>
              <a:rPr lang="it-IT" sz="2600" i="1" dirty="0"/>
              <a:t> </a:t>
            </a:r>
            <a:r>
              <a:rPr lang="it-IT" sz="2600" i="1" dirty="0" err="1"/>
              <a:t>Behavior</a:t>
            </a:r>
            <a:r>
              <a:rPr lang="it-IT" sz="2600" i="1" dirty="0"/>
              <a:t>?  </a:t>
            </a:r>
            <a:endParaRPr lang="it-IT" sz="2600" i="1" dirty="0" smtClean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600" dirty="0" err="1" smtClean="0"/>
              <a:t>Soc</a:t>
            </a:r>
            <a:r>
              <a:rPr lang="it-IT" sz="2600" dirty="0" smtClean="0"/>
              <a:t> </a:t>
            </a:r>
            <a:r>
              <a:rPr lang="it-IT" sz="2600" dirty="0"/>
              <a:t>Sci </a:t>
            </a:r>
            <a:r>
              <a:rPr lang="it-IT" sz="2600" dirty="0" err="1"/>
              <a:t>Med</a:t>
            </a:r>
            <a:r>
              <a:rPr lang="it-IT" sz="2600" dirty="0"/>
              <a:t>. 2020 </a:t>
            </a:r>
            <a:r>
              <a:rPr lang="it-IT" sz="2600" dirty="0" err="1" smtClean="0"/>
              <a:t>Jan</a:t>
            </a:r>
            <a:r>
              <a:rPr lang="it-IT" sz="2600" dirty="0"/>
              <a:t>; 244: 112463. 2019, </a:t>
            </a:r>
            <a:r>
              <a:rPr lang="it-IT" sz="2600" dirty="0" err="1"/>
              <a:t>Jul</a:t>
            </a:r>
            <a:r>
              <a:rPr lang="it-IT" sz="2600" dirty="0"/>
              <a:t> 31. </a:t>
            </a:r>
            <a:r>
              <a:rPr lang="it-IT" sz="2600" dirty="0" err="1"/>
              <a:t>doi</a:t>
            </a:r>
            <a:r>
              <a:rPr lang="it-IT" sz="2600" dirty="0"/>
              <a:t>: 10.1016/j.socscimed.2019.112463</a:t>
            </a:r>
            <a:endParaRPr sz="2600" dirty="0"/>
          </a:p>
          <a:p>
            <a:pPr marL="228600" lvl="0" indent="-158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20444"/>
            <a:ext cx="6246605" cy="27375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46604" y="4323771"/>
            <a:ext cx="5371199" cy="230832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Contesti omofobi incidono 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molto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meno sull’aumento della 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mortalità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di 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coppie omosessuali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stabili.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97905" y="646454"/>
            <a:ext cx="5179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B050"/>
                </a:solidFill>
              </a:rPr>
              <a:t>Il </a:t>
            </a:r>
            <a:r>
              <a:rPr lang="it-IT" sz="4400" b="1" dirty="0" err="1" smtClean="0">
                <a:solidFill>
                  <a:srgbClr val="00B050"/>
                </a:solidFill>
              </a:rPr>
              <a:t>Minority</a:t>
            </a:r>
            <a:r>
              <a:rPr lang="it-IT" sz="4400" b="1" dirty="0" smtClean="0">
                <a:solidFill>
                  <a:srgbClr val="00B050"/>
                </a:solidFill>
              </a:rPr>
              <a:t> Stress influisce sul </a:t>
            </a:r>
            <a:r>
              <a:rPr lang="it-IT" sz="4400" b="1" dirty="0">
                <a:solidFill>
                  <a:srgbClr val="00B050"/>
                </a:solidFill>
              </a:rPr>
              <a:t>rischio </a:t>
            </a:r>
            <a:r>
              <a:rPr lang="it-IT" sz="4400" b="1" dirty="0" smtClean="0">
                <a:solidFill>
                  <a:srgbClr val="00B050"/>
                </a:solidFill>
              </a:rPr>
              <a:t>suicidario, che nelle minoranze sessuali  (LGBTI) </a:t>
            </a:r>
            <a:r>
              <a:rPr lang="it-IT" sz="4400" b="1" dirty="0">
                <a:solidFill>
                  <a:srgbClr val="00B050"/>
                </a:solidFill>
              </a:rPr>
              <a:t>è maggiore </a:t>
            </a:r>
            <a:r>
              <a:rPr lang="it-IT" sz="4400" b="1" dirty="0" smtClean="0">
                <a:solidFill>
                  <a:srgbClr val="00B050"/>
                </a:solidFill>
              </a:rPr>
              <a:t>rispetto alla </a:t>
            </a:r>
            <a:r>
              <a:rPr lang="it-IT" sz="4400" b="1" dirty="0">
                <a:solidFill>
                  <a:srgbClr val="00B050"/>
                </a:solidFill>
              </a:rPr>
              <a:t>popolazione generale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868" t="-667" r="-868" b="51112"/>
          <a:stretch/>
        </p:blipFill>
        <p:spPr>
          <a:xfrm>
            <a:off x="201365" y="1027958"/>
            <a:ext cx="5896540" cy="380312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7160" y="6065520"/>
            <a:ext cx="1192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J.Raifman</a:t>
            </a:r>
            <a:r>
              <a:rPr lang="it-IT" b="1" dirty="0"/>
              <a:t>, et al</a:t>
            </a:r>
            <a:r>
              <a:rPr lang="it-IT" b="1" dirty="0" smtClean="0"/>
              <a:t>. : </a:t>
            </a:r>
            <a:r>
              <a:rPr lang="it-IT" b="1" i="1" dirty="0" err="1"/>
              <a:t>Sexual</a:t>
            </a:r>
            <a:r>
              <a:rPr lang="it-IT" b="1" i="1" dirty="0"/>
              <a:t> </a:t>
            </a:r>
            <a:r>
              <a:rPr lang="it-IT" b="1" i="1" dirty="0" err="1"/>
              <a:t>Orientation</a:t>
            </a:r>
            <a:r>
              <a:rPr lang="it-IT" b="1" i="1" dirty="0"/>
              <a:t> and Suicide </a:t>
            </a:r>
            <a:r>
              <a:rPr lang="it-IT" b="1" i="1" dirty="0" err="1"/>
              <a:t>Attempt</a:t>
            </a:r>
            <a:r>
              <a:rPr lang="it-IT" b="1" i="1" dirty="0"/>
              <a:t> </a:t>
            </a:r>
            <a:r>
              <a:rPr lang="it-IT" b="1" i="1" dirty="0" err="1"/>
              <a:t>Disparities</a:t>
            </a:r>
            <a:r>
              <a:rPr lang="it-IT" b="1" i="1" dirty="0"/>
              <a:t> </a:t>
            </a:r>
            <a:r>
              <a:rPr lang="it-IT" b="1" i="1" dirty="0" err="1"/>
              <a:t>Among</a:t>
            </a:r>
            <a:r>
              <a:rPr lang="it-IT" b="1" i="1" dirty="0"/>
              <a:t> US </a:t>
            </a:r>
            <a:r>
              <a:rPr lang="it-IT" b="1" i="1" dirty="0" err="1"/>
              <a:t>Adolescents</a:t>
            </a:r>
            <a:r>
              <a:rPr lang="it-IT" b="1" i="1" dirty="0"/>
              <a:t>: </a:t>
            </a:r>
            <a:r>
              <a:rPr lang="it-IT" b="1" i="1" dirty="0" smtClean="0"/>
              <a:t>2009–2017. </a:t>
            </a:r>
            <a:r>
              <a:rPr lang="it-IT" b="1" dirty="0" err="1"/>
              <a:t>Pediatrics</a:t>
            </a:r>
            <a:r>
              <a:rPr lang="it-IT" b="1" dirty="0"/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309282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13" y="0"/>
            <a:ext cx="10303987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68880" y="0"/>
            <a:ext cx="6046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MINORITY STRESS: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gray">
          <a:xfrm>
            <a:off x="6520657" y="283326"/>
            <a:ext cx="6248400" cy="962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 smtClean="0">
                <a:solidFill>
                  <a:srgbClr val="FFC000"/>
                </a:solidFill>
                <a:latin typeface="Century Gothic" panose="020B0502020202020204"/>
              </a:rPr>
              <a:t> C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osa Investigare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12347" y="1245733"/>
            <a:ext cx="7057133" cy="5078867"/>
          </a:xfrm>
          <a:prstGeom prst="rect">
            <a:avLst/>
          </a:prstGeom>
          <a:solidFill>
            <a:srgbClr val="271715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Qualcuno ti ha </a:t>
            </a:r>
            <a:r>
              <a:rPr lang="it-IT" sz="2800" b="1" dirty="0" smtClean="0">
                <a:solidFill>
                  <a:schemeClr val="bg1"/>
                </a:solidFill>
                <a:latin typeface="Century Gothic" panose="020B0502020202020204"/>
              </a:rPr>
              <a:t>insultato o minacciato verbalmente?</a:t>
            </a:r>
          </a:p>
          <a:p>
            <a:pPr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Qualcuno ti ha lanciato un </a:t>
            </a:r>
            <a:r>
              <a:rPr lang="it-IT" sz="2800" b="1" dirty="0" smtClean="0">
                <a:solidFill>
                  <a:schemeClr val="bg1"/>
                </a:solidFill>
                <a:latin typeface="Century Gothic" panose="020B0502020202020204"/>
              </a:rPr>
              <a:t>oggetto?</a:t>
            </a:r>
            <a:endParaRPr lang="it-IT" sz="2800" b="1" dirty="0">
              <a:solidFill>
                <a:schemeClr val="bg1"/>
              </a:solidFill>
              <a:latin typeface="Century Gothic" panose="020B0502020202020204"/>
            </a:endParaRPr>
          </a:p>
          <a:p>
            <a:pPr lvl="0">
              <a:buClr>
                <a:srgbClr val="B31166"/>
              </a:buClr>
            </a:pPr>
            <a:r>
              <a:rPr lang="it-IT" sz="2800" b="1" dirty="0" smtClean="0">
                <a:solidFill>
                  <a:schemeClr val="bg1"/>
                </a:solidFill>
                <a:latin typeface="Century Gothic" panose="020B0502020202020204"/>
              </a:rPr>
              <a:t>Qualcuno ti ha picchiato o aggredito fisicamente?</a:t>
            </a:r>
          </a:p>
          <a:p>
            <a:pPr lvl="0">
              <a:buClr>
                <a:srgbClr val="B31166"/>
              </a:buClr>
            </a:pPr>
            <a:r>
              <a:rPr lang="it-IT" sz="2800" b="1" dirty="0" smtClean="0">
                <a:solidFill>
                  <a:schemeClr val="bg1"/>
                </a:solidFill>
                <a:latin typeface="Century Gothic" panose="020B0502020202020204"/>
              </a:rPr>
              <a:t>Qualcuno ha abusato di te o ti ha aggredito sessualmente? </a:t>
            </a:r>
            <a:endParaRPr lang="it-IT" sz="2800" b="1" dirty="0">
              <a:solidFill>
                <a:schemeClr val="bg1"/>
              </a:solidFill>
              <a:latin typeface="Century Gothic" panose="020B0502020202020204"/>
            </a:endParaRPr>
          </a:p>
          <a:p>
            <a:pPr lvl="0">
              <a:buClr>
                <a:srgbClr val="B31166"/>
              </a:buClr>
            </a:pPr>
            <a:r>
              <a:rPr lang="it-IT" sz="2800" b="1" dirty="0" smtClean="0">
                <a:solidFill>
                  <a:schemeClr val="bg1"/>
                </a:solidFill>
                <a:latin typeface="Century Gothic" panose="020B0502020202020204"/>
              </a:rPr>
              <a:t>Qualcuno 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ha </a:t>
            </a:r>
            <a:r>
              <a:rPr lang="it-IT" sz="2800" b="1" dirty="0" smtClean="0">
                <a:solidFill>
                  <a:schemeClr val="bg1"/>
                </a:solidFill>
                <a:latin typeface="Century Gothic" panose="020B0502020202020204"/>
              </a:rPr>
              <a:t>cercato 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derubarti o danneggiare la tua </a:t>
            </a:r>
            <a:r>
              <a:rPr lang="it-IT" sz="2800" b="1" dirty="0" smtClean="0">
                <a:solidFill>
                  <a:schemeClr val="bg1"/>
                </a:solidFill>
                <a:latin typeface="Century Gothic" panose="020B0502020202020204"/>
              </a:rPr>
              <a:t>proprietà?</a:t>
            </a:r>
            <a:endParaRPr lang="it-IT" sz="2800" b="1" dirty="0">
              <a:solidFill>
                <a:schemeClr val="bg1"/>
              </a:solidFill>
              <a:latin typeface="Century Gothic" panose="020B0502020202020204"/>
            </a:endParaRPr>
          </a:p>
          <a:p>
            <a:pPr marL="0" lvl="0" indent="0">
              <a:buClr>
                <a:srgbClr val="B31166"/>
              </a:buClr>
              <a:buNone/>
            </a:pPr>
            <a:r>
              <a:rPr lang="it-IT" sz="2400" b="1" dirty="0" smtClean="0">
                <a:solidFill>
                  <a:schemeClr val="bg1"/>
                </a:solidFill>
                <a:latin typeface="Century Gothic" panose="020B0502020202020204"/>
              </a:rPr>
              <a:t> </a:t>
            </a:r>
            <a:endParaRPr lang="it-IT" sz="2400" b="1" dirty="0">
              <a:solidFill>
                <a:schemeClr val="bg1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6384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13" y="0"/>
            <a:ext cx="10303987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98676" y="0"/>
            <a:ext cx="6046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MINORITY STRESS: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 bwMode="gray">
          <a:xfrm>
            <a:off x="6825457" y="290995"/>
            <a:ext cx="6248400" cy="962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 smtClean="0">
                <a:solidFill>
                  <a:srgbClr val="FFC000"/>
                </a:solidFill>
                <a:latin typeface="Century Gothic" panose="020B0502020202020204"/>
              </a:rPr>
              <a:t> C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osa Investigare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1606" y="774956"/>
            <a:ext cx="7057133" cy="5555159"/>
          </a:xfrm>
          <a:prstGeom prst="rect">
            <a:avLst/>
          </a:prstGeom>
          <a:solidFill>
            <a:srgbClr val="271715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Sforzo di cambiamento dell'orientamento sessuale o Identità di Genere</a:t>
            </a:r>
          </a:p>
          <a:p>
            <a:pPr lvl="0"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Tentativo di suicidio </a:t>
            </a:r>
          </a:p>
          <a:p>
            <a:pPr lvl="0"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Discriminazione quotidiana</a:t>
            </a:r>
          </a:p>
          <a:p>
            <a:pPr lvl="0"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Stigma percepito</a:t>
            </a:r>
          </a:p>
          <a:p>
            <a:pPr lvl="0"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Omofobia/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/>
              </a:rPr>
              <a:t>Transfobia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 interiorizzata</a:t>
            </a:r>
          </a:p>
          <a:p>
            <a:pPr lvl="0"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Collegamento con la comunità LGBTI</a:t>
            </a:r>
          </a:p>
          <a:p>
            <a:pPr lvl="0"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Centralità dell'identità sessuale</a:t>
            </a:r>
          </a:p>
          <a:p>
            <a:pPr lvl="0">
              <a:buClr>
                <a:srgbClr val="B31166"/>
              </a:buClr>
            </a:pPr>
            <a:r>
              <a:rPr lang="it-IT" sz="2800" b="1" dirty="0">
                <a:solidFill>
                  <a:schemeClr val="bg1"/>
                </a:solidFill>
                <a:latin typeface="Century Gothic" panose="020B0502020202020204"/>
              </a:rPr>
              <a:t>Disagio </a:t>
            </a:r>
            <a:r>
              <a:rPr lang="it-IT" sz="2800" b="1" dirty="0" smtClean="0">
                <a:solidFill>
                  <a:schemeClr val="bg1"/>
                </a:solidFill>
                <a:latin typeface="Century Gothic" panose="020B0502020202020204"/>
              </a:rPr>
              <a:t>psicologico</a:t>
            </a:r>
            <a:endParaRPr lang="it-IT" sz="2800" b="1" dirty="0">
              <a:solidFill>
                <a:schemeClr val="bg1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6073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253" y="193263"/>
            <a:ext cx="111008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ESTEEM</a:t>
            </a: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Protocol</a:t>
            </a: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per la riduzione del M.S.</a:t>
            </a:r>
            <a:endParaRPr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53" y="1212379"/>
            <a:ext cx="11306760" cy="450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indent="-19367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06375" algn="l"/>
              </a:tabLst>
            </a:pPr>
            <a:r>
              <a:rPr sz="32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Normalizzare</a:t>
            </a:r>
            <a:r>
              <a:rPr sz="3200" spc="-6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l’impatto</a:t>
            </a:r>
            <a:r>
              <a:rPr sz="3200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avverso</a:t>
            </a:r>
            <a:r>
              <a:rPr sz="3200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del</a:t>
            </a:r>
            <a:r>
              <a:rPr sz="3200" spc="-2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M.S.;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05740" marR="5080" indent="-1936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06375" algn="l"/>
                <a:tab pos="2503805" algn="l"/>
                <a:tab pos="3456940" algn="l"/>
                <a:tab pos="7078345" algn="l"/>
                <a:tab pos="8029575" algn="l"/>
                <a:tab pos="10809605" algn="l"/>
              </a:tabLst>
            </a:pPr>
            <a:r>
              <a:rPr sz="3200" spc="-1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acili</a:t>
            </a:r>
            <a:r>
              <a:rPr sz="3200" spc="-5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3200" spc="-6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2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3200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onsap</a:t>
            </a:r>
            <a:r>
              <a:rPr sz="3200" spc="-2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3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v</a:t>
            </a:r>
            <a:r>
              <a:rPr sz="3200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ol</a:t>
            </a:r>
            <a:r>
              <a:rPr sz="3200" spc="-6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z</a:t>
            </a:r>
            <a:r>
              <a:rPr sz="3200" spc="-5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z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 </a:t>
            </a:r>
            <a:r>
              <a:rPr sz="3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 </a:t>
            </a:r>
            <a:r>
              <a:rPr sz="3200" spc="-3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accettazione</a:t>
            </a:r>
            <a:r>
              <a:rPr sz="3200" spc="-2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emo</a:t>
            </a:r>
            <a:r>
              <a:rPr lang="it-IT" sz="3200" spc="-1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tiva</a:t>
            </a:r>
            <a:r>
              <a:rPr lang="it-IT" sz="32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05740" indent="-193675">
              <a:lnSpc>
                <a:spcPct val="100000"/>
              </a:lnSpc>
              <a:buFont typeface="Arial MT"/>
              <a:buChar char="•"/>
              <a:tabLst>
                <a:tab pos="206375" algn="l"/>
              </a:tabLst>
            </a:pPr>
            <a:r>
              <a:rPr sz="3200" spc="-1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Ridurre</a:t>
            </a:r>
            <a:r>
              <a:rPr sz="3200" spc="-6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3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l’evitamento</a:t>
            </a:r>
            <a:r>
              <a:rPr lang="it-IT" sz="3200" spc="-35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05740" indent="-193675">
              <a:lnSpc>
                <a:spcPct val="100000"/>
              </a:lnSpc>
              <a:buFont typeface="Arial MT"/>
              <a:buChar char="•"/>
              <a:tabLst>
                <a:tab pos="206375" algn="l"/>
              </a:tabLst>
            </a:pPr>
            <a:r>
              <a:rPr sz="3200" spc="-2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Promuovere</a:t>
            </a:r>
            <a:r>
              <a:rPr sz="3200" spc="-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</a:t>
            </a:r>
            <a:r>
              <a:rPr sz="3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3200" spc="-25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comunicazione</a:t>
            </a:r>
            <a:r>
              <a:rPr sz="3200" spc="-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assertiva</a:t>
            </a:r>
            <a:r>
              <a:rPr lang="it-IT" sz="32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05740" indent="-1936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06375" algn="l"/>
              </a:tabLst>
            </a:pPr>
            <a:r>
              <a:rPr sz="3200" spc="-2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Ristrutturare</a:t>
            </a:r>
            <a:r>
              <a:rPr sz="3200" spc="-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conoscenze</a:t>
            </a:r>
            <a:r>
              <a:rPr sz="3200" spc="-15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pregiudizi</a:t>
            </a:r>
            <a:r>
              <a:rPr sz="3200" spc="-4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da</a:t>
            </a:r>
            <a:r>
              <a:rPr sz="32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M.S.;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05740" indent="-193675">
              <a:lnSpc>
                <a:spcPct val="100000"/>
              </a:lnSpc>
              <a:buFont typeface="Arial MT"/>
              <a:buChar char="•"/>
              <a:tabLst>
                <a:tab pos="206375" algn="l"/>
              </a:tabLst>
            </a:pPr>
            <a:r>
              <a:rPr sz="32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Convalidare</a:t>
            </a:r>
            <a:r>
              <a:rPr sz="3200" spc="-6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sz="3200" spc="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punti</a:t>
            </a:r>
            <a:r>
              <a:rPr sz="3200" spc="-4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di</a:t>
            </a:r>
            <a:r>
              <a:rPr sz="32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3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forza</a:t>
            </a:r>
            <a:r>
              <a:rPr sz="32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4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LGBTI</a:t>
            </a:r>
            <a:r>
              <a:rPr lang="it-IT" sz="3200" spc="-4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05740" indent="-193675">
              <a:lnSpc>
                <a:spcPct val="100000"/>
              </a:lnSpc>
              <a:buFont typeface="Arial MT"/>
              <a:buChar char="•"/>
              <a:tabLst>
                <a:tab pos="206375" algn="l"/>
              </a:tabLst>
            </a:pPr>
            <a:r>
              <a:rPr sz="3200" spc="-1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Costruire</a:t>
            </a:r>
            <a:r>
              <a:rPr sz="3200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relazioni</a:t>
            </a:r>
            <a:r>
              <a:rPr sz="3200" spc="-3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supportive</a:t>
            </a:r>
            <a:r>
              <a:rPr lang="it-IT" sz="3200" spc="-1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205740" marR="6985" indent="-193675">
              <a:lnSpc>
                <a:spcPct val="100000"/>
              </a:lnSpc>
              <a:buFont typeface="Arial MT"/>
              <a:buChar char="•"/>
              <a:tabLst>
                <a:tab pos="206375" algn="l"/>
                <a:tab pos="2565400" algn="l"/>
                <a:tab pos="5120005" algn="l"/>
                <a:tab pos="6971665" algn="l"/>
                <a:tab pos="7677784" algn="l"/>
                <a:tab pos="10140315" algn="l"/>
              </a:tabLst>
            </a:pP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3200" spc="-2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</a:t>
            </a:r>
            <a:r>
              <a:rPr sz="3200" spc="-8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</a:t>
            </a:r>
            <a:r>
              <a:rPr sz="3200" spc="-2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rm</a:t>
            </a:r>
            <a:r>
              <a:rPr sz="3200" spc="-1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3200" spc="-4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es</a:t>
            </a:r>
            <a:r>
              <a:rPr sz="3200" spc="-1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</a:t>
            </a:r>
            <a:r>
              <a:rPr sz="3200" spc="-4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es</a:t>
            </a:r>
            <a:r>
              <a:rPr sz="3200" spc="-1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ioni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salu</a:t>
            </a:r>
            <a:r>
              <a:rPr sz="3200" spc="-6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ari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g</a:t>
            </a:r>
            <a:r>
              <a:rPr sz="3200" spc="-7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sz="3200" spc="-3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ti</a:t>
            </a:r>
            <a:r>
              <a:rPr sz="3200" spc="-1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sz="3200" spc="-2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sz="3200" spc="-3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n</a:t>
            </a:r>
            <a:r>
              <a:rPr sz="3200" spc="-2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t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endParaRPr lang="it-IT" sz="3200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12065" marR="6985">
              <a:lnSpc>
                <a:spcPct val="100000"/>
              </a:lnSpc>
              <a:tabLst>
                <a:tab pos="206375" algn="l"/>
                <a:tab pos="2565400" algn="l"/>
                <a:tab pos="5120005" algn="l"/>
                <a:tab pos="6971665" algn="l"/>
                <a:tab pos="7677784" algn="l"/>
                <a:tab pos="10140315" algn="l"/>
              </a:tabLst>
            </a:pPr>
            <a:r>
              <a:rPr lang="it-IT" sz="3200" spc="-5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del</a:t>
            </a:r>
            <a:r>
              <a:rPr sz="3200" spc="-15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l</a:t>
            </a:r>
            <a:r>
              <a:rPr sz="320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200" spc="-10" dirty="0" err="1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sessualità</a:t>
            </a:r>
            <a:r>
              <a:rPr lang="it-IT" sz="3600" spc="-1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36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9254" y="6092493"/>
            <a:ext cx="1142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65"/>
              </a:spcBef>
              <a:tabLst>
                <a:tab pos="205740" algn="l"/>
                <a:tab pos="206375" algn="l"/>
              </a:tabLst>
            </a:pPr>
            <a:r>
              <a:rPr lang="it-IT" b="1" spc="-5" dirty="0" err="1" smtClean="0">
                <a:cs typeface="Calibri"/>
              </a:rPr>
              <a:t>J.E.Pachankis</a:t>
            </a:r>
            <a:r>
              <a:rPr lang="it-IT" b="1" spc="-5" dirty="0" smtClean="0">
                <a:cs typeface="Calibri"/>
              </a:rPr>
              <a:t>, et al.:</a:t>
            </a:r>
            <a:r>
              <a:rPr lang="it-IT" b="1" spc="30" dirty="0" smtClean="0">
                <a:cs typeface="Calibri"/>
              </a:rPr>
              <a:t> </a:t>
            </a:r>
            <a:r>
              <a:rPr lang="it-IT" b="1" i="1" spc="-10" dirty="0">
                <a:cs typeface="Calibri"/>
              </a:rPr>
              <a:t>Project</a:t>
            </a:r>
            <a:r>
              <a:rPr lang="it-IT" b="1" i="1" spc="35" dirty="0">
                <a:cs typeface="Calibri"/>
              </a:rPr>
              <a:t> </a:t>
            </a:r>
            <a:r>
              <a:rPr lang="it-IT" b="1" i="1" spc="-5" dirty="0">
                <a:cs typeface="Calibri"/>
              </a:rPr>
              <a:t>ESTEEM</a:t>
            </a:r>
            <a:r>
              <a:rPr lang="it-IT" b="1" i="1" spc="35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protocol</a:t>
            </a:r>
            <a:r>
              <a:rPr lang="it-IT" b="1" i="1" spc="-5" dirty="0">
                <a:cs typeface="Calibri"/>
              </a:rPr>
              <a:t>:</a:t>
            </a:r>
            <a:r>
              <a:rPr lang="it-IT" b="1" i="1" spc="15" dirty="0">
                <a:cs typeface="Calibri"/>
              </a:rPr>
              <a:t> </a:t>
            </a:r>
            <a:r>
              <a:rPr lang="it-IT" b="1" i="1" spc="-5" dirty="0">
                <a:cs typeface="Calibri"/>
              </a:rPr>
              <a:t>a</a:t>
            </a:r>
            <a:r>
              <a:rPr lang="it-IT" b="1" i="1" spc="25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randomized</a:t>
            </a:r>
            <a:r>
              <a:rPr lang="it-IT" b="1" i="1" spc="40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controlled</a:t>
            </a:r>
            <a:r>
              <a:rPr lang="it-IT" b="1" i="1" spc="40" dirty="0">
                <a:cs typeface="Calibri"/>
              </a:rPr>
              <a:t> </a:t>
            </a:r>
            <a:r>
              <a:rPr lang="it-IT" b="1" i="1" spc="-5" dirty="0">
                <a:cs typeface="Calibri"/>
              </a:rPr>
              <a:t>trial</a:t>
            </a:r>
            <a:r>
              <a:rPr lang="it-IT" b="1" i="1" spc="30" dirty="0">
                <a:cs typeface="Calibri"/>
              </a:rPr>
              <a:t> </a:t>
            </a:r>
            <a:r>
              <a:rPr lang="it-IT" b="1" i="1" spc="-5" dirty="0">
                <a:cs typeface="Calibri"/>
              </a:rPr>
              <a:t>of</a:t>
            </a:r>
            <a:r>
              <a:rPr lang="it-IT" b="1" i="1" spc="20" dirty="0">
                <a:cs typeface="Calibri"/>
              </a:rPr>
              <a:t> </a:t>
            </a:r>
            <a:r>
              <a:rPr lang="it-IT" b="1" i="1" spc="-10" dirty="0">
                <a:cs typeface="Calibri"/>
              </a:rPr>
              <a:t>an</a:t>
            </a:r>
            <a:r>
              <a:rPr lang="it-IT" b="1" i="1" spc="40" dirty="0">
                <a:cs typeface="Calibri"/>
              </a:rPr>
              <a:t> </a:t>
            </a:r>
            <a:r>
              <a:rPr lang="it-IT" b="1" i="1" spc="-5" dirty="0">
                <a:cs typeface="Calibri"/>
              </a:rPr>
              <a:t>LGBTQ-</a:t>
            </a:r>
            <a:r>
              <a:rPr lang="it-IT" b="1" i="1" spc="-5" dirty="0" err="1">
                <a:cs typeface="Calibri"/>
              </a:rPr>
              <a:t>affirmative</a:t>
            </a:r>
            <a:r>
              <a:rPr lang="it-IT" b="1" i="1" spc="30" dirty="0">
                <a:cs typeface="Calibri"/>
              </a:rPr>
              <a:t> </a:t>
            </a:r>
            <a:r>
              <a:rPr lang="it-IT" b="1" i="1" spc="-5" dirty="0">
                <a:cs typeface="Calibri"/>
              </a:rPr>
              <a:t>treatment</a:t>
            </a:r>
            <a:r>
              <a:rPr lang="it-IT" b="1" i="1" spc="40" dirty="0">
                <a:cs typeface="Calibri"/>
              </a:rPr>
              <a:t> </a:t>
            </a:r>
            <a:r>
              <a:rPr lang="it-IT" b="1" i="1" spc="-5" dirty="0">
                <a:cs typeface="Calibri"/>
              </a:rPr>
              <a:t>for</a:t>
            </a:r>
            <a:r>
              <a:rPr lang="it-IT" b="1" i="1" spc="35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young</a:t>
            </a:r>
            <a:r>
              <a:rPr lang="it-IT" b="1" i="1" spc="35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adult</a:t>
            </a:r>
            <a:r>
              <a:rPr lang="it-IT" b="1" i="1" spc="35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sexual</a:t>
            </a:r>
            <a:r>
              <a:rPr lang="it-IT" b="1" i="1" spc="30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minority</a:t>
            </a:r>
            <a:r>
              <a:rPr lang="it-IT" b="1" i="1" spc="40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men’s</a:t>
            </a:r>
            <a:r>
              <a:rPr lang="it-IT" b="1" i="1" spc="30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mental</a:t>
            </a:r>
            <a:r>
              <a:rPr lang="it-IT" b="1" i="1" spc="35" dirty="0">
                <a:cs typeface="Calibri"/>
              </a:rPr>
              <a:t> </a:t>
            </a:r>
            <a:r>
              <a:rPr lang="it-IT" b="1" i="1" spc="-5" dirty="0">
                <a:cs typeface="Calibri"/>
              </a:rPr>
              <a:t>and</a:t>
            </a:r>
            <a:r>
              <a:rPr lang="it-IT" b="1" i="1" spc="20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sexual</a:t>
            </a:r>
            <a:r>
              <a:rPr lang="it-IT" b="1" i="1" spc="35" dirty="0">
                <a:cs typeface="Calibri"/>
              </a:rPr>
              <a:t> </a:t>
            </a:r>
            <a:r>
              <a:rPr lang="it-IT" b="1" i="1" spc="-5" dirty="0" err="1">
                <a:cs typeface="Calibri"/>
              </a:rPr>
              <a:t>health</a:t>
            </a:r>
            <a:r>
              <a:rPr lang="it-IT" b="1" i="1" spc="-5" dirty="0">
                <a:cs typeface="Calibri"/>
              </a:rPr>
              <a:t>.</a:t>
            </a:r>
            <a:r>
              <a:rPr lang="it-IT" b="1" spc="-5" dirty="0">
                <a:cs typeface="Calibri"/>
              </a:rPr>
              <a:t> </a:t>
            </a:r>
            <a:r>
              <a:rPr lang="it-IT" b="1" dirty="0">
                <a:cs typeface="Calibri"/>
              </a:rPr>
              <a:t> </a:t>
            </a:r>
            <a:r>
              <a:rPr lang="it-IT" b="1" spc="-5" dirty="0">
                <a:cs typeface="Calibri"/>
              </a:rPr>
              <a:t>BMC</a:t>
            </a:r>
            <a:r>
              <a:rPr lang="it-IT" b="1" spc="5" dirty="0">
                <a:cs typeface="Calibri"/>
              </a:rPr>
              <a:t> </a:t>
            </a:r>
            <a:r>
              <a:rPr lang="it-IT" b="1" spc="-5" dirty="0">
                <a:cs typeface="Calibri"/>
              </a:rPr>
              <a:t>Public</a:t>
            </a:r>
            <a:r>
              <a:rPr lang="it-IT" b="1" spc="-20" dirty="0">
                <a:cs typeface="Calibri"/>
              </a:rPr>
              <a:t> </a:t>
            </a:r>
            <a:r>
              <a:rPr lang="it-IT" b="1" spc="-5" dirty="0" err="1" smtClean="0">
                <a:cs typeface="Calibri"/>
              </a:rPr>
              <a:t>Health</a:t>
            </a:r>
            <a:r>
              <a:rPr lang="it-IT" b="1" spc="25" dirty="0" smtClean="0">
                <a:cs typeface="Calibri"/>
              </a:rPr>
              <a:t> </a:t>
            </a:r>
            <a:r>
              <a:rPr lang="it-IT" b="1" spc="-10" dirty="0">
                <a:cs typeface="Calibri"/>
              </a:rPr>
              <a:t>(2019)</a:t>
            </a:r>
            <a:endParaRPr lang="it-IT" b="1" dirty="0">
              <a:cs typeface="Calibri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0210" y="2118944"/>
            <a:ext cx="4519803" cy="27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Influenza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Maggioritaria,</a:t>
            </a:r>
            <a:b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informativa e normativa </a:t>
            </a:r>
            <a:r>
              <a:rPr lang="it-IT" sz="2200" b="1" dirty="0" smtClean="0"/>
              <a:t>(</a:t>
            </a:r>
            <a:r>
              <a:rPr lang="it-IT" sz="2200" b="1" dirty="0" err="1"/>
              <a:t>Deutsch</a:t>
            </a:r>
            <a:r>
              <a:rPr lang="it-IT" sz="2200" b="1" dirty="0"/>
              <a:t> e Gerard, </a:t>
            </a:r>
            <a:r>
              <a:rPr lang="it-IT" sz="2200" b="1" dirty="0" smtClean="0"/>
              <a:t>1955)</a:t>
            </a:r>
            <a:endParaRPr lang="it-IT" sz="2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9621" y="1825625"/>
            <a:ext cx="10854179" cy="48014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-Tendenza a conformarsi e ad approvare l’opinione della maggioranza, agendo </a:t>
            </a:r>
            <a:r>
              <a:rPr lang="it-IT" dirty="0"/>
              <a:t>conseguentemente in modo diverso da quanto avremmo fatto da </a:t>
            </a:r>
            <a:r>
              <a:rPr lang="it-IT" dirty="0" smtClean="0"/>
              <a:t>soli.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-In </a:t>
            </a:r>
            <a:r>
              <a:rPr lang="it-IT" dirty="0"/>
              <a:t>situazioni ambigue, confuse, incerte, </a:t>
            </a:r>
            <a:r>
              <a:rPr lang="it-IT" dirty="0" smtClean="0"/>
              <a:t>si può adeguare il comportamento a quello della maggioranza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che appare come </a:t>
            </a:r>
            <a:r>
              <a:rPr lang="it-IT" dirty="0"/>
              <a:t>fonte </a:t>
            </a:r>
            <a:r>
              <a:rPr lang="it-IT" b="1" dirty="0" smtClean="0">
                <a:solidFill>
                  <a:srgbClr val="FF0000"/>
                </a:solidFill>
              </a:rPr>
              <a:t>informativa</a:t>
            </a:r>
            <a:r>
              <a:rPr lang="it-IT" dirty="0" smtClean="0"/>
              <a:t> da seguire.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-Il bisogno umano di </a:t>
            </a:r>
            <a:r>
              <a:rPr lang="it-IT" dirty="0"/>
              <a:t>essere graditi ed accettati </a:t>
            </a:r>
            <a:endParaRPr lang="it-IT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dagli altri aumenta la tendenza </a:t>
            </a:r>
            <a:r>
              <a:rPr lang="it-IT" dirty="0"/>
              <a:t>a </a:t>
            </a:r>
            <a:r>
              <a:rPr lang="it-IT" dirty="0" smtClean="0"/>
              <a:t>conformarsi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alle </a:t>
            </a:r>
            <a:r>
              <a:rPr lang="it-IT" dirty="0"/>
              <a:t>opinioni </a:t>
            </a:r>
            <a:r>
              <a:rPr lang="it-IT" dirty="0" smtClean="0"/>
              <a:t>e agli atteggiamenti maggioritari,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 smtClean="0"/>
              <a:t>che sono causa di un’influenza </a:t>
            </a:r>
            <a:r>
              <a:rPr lang="it-IT" b="1" dirty="0" smtClean="0">
                <a:solidFill>
                  <a:srgbClr val="FF0000"/>
                </a:solidFill>
              </a:rPr>
              <a:t>normativa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43" y="3772014"/>
            <a:ext cx="4650557" cy="30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592" y="0"/>
            <a:ext cx="1110081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Buone Pratiche per la riduzione del M.S.</a:t>
            </a:r>
            <a:endParaRPr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920" y="883195"/>
            <a:ext cx="11616133" cy="4962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Creare un Contesto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LGBTI-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</a:rPr>
              <a:t>friendly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Chiedere in Modo Esplicito l’Orientamento Sessuale e Identità di Genere (per i Bisex e Gender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</a:rPr>
              <a:t>Variant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Chiedere Nome e Pronome di Scelta se Transgender binario o non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binario;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Chiedere se ha fatto o meno 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</a:rPr>
              <a:t>Coming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Out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(Nessuno; Solo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ad alcuni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amici; Anche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ai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Familiari; Anche ai colleghi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di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Lavoro, A tutti);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Chiedere se ha una Famiglia di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Scelta;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Fornire informazioni corrette e sostegno al 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</a:rPr>
              <a:t>Coming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Out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al soggetto, alla famiglia, al contesto sociale, lavorativo e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scolastico; 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Fornire sostegno PSY specifico per le eventuali problematiche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presenti.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408"/>
            <a:ext cx="12192000" cy="10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76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21</a:t>
            </a:fld>
            <a:endParaRPr lang="it-IT" noProof="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06486"/>
              </p:ext>
            </p:extLst>
          </p:nvPr>
        </p:nvGraphicFramePr>
        <p:xfrm>
          <a:off x="180623" y="1301331"/>
          <a:ext cx="9799853" cy="5237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99853">
                  <a:extLst>
                    <a:ext uri="{9D8B030D-6E8A-4147-A177-3AD203B41FA5}">
                      <a16:colId xmlns:a16="http://schemas.microsoft.com/office/drawing/2014/main" xmlns="" val="3592140458"/>
                    </a:ext>
                  </a:extLst>
                </a:gridCol>
              </a:tblGrid>
              <a:tr h="5237581">
                <a:tc>
                  <a:txBody>
                    <a:bodyPr/>
                    <a:lstStyle/>
                    <a:p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INTERVENTI STRUTTURALI: </a:t>
                      </a:r>
                      <a:endParaRPr lang="it-IT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Norme e Protocolli Inclusivi Specifici; </a:t>
                      </a:r>
                      <a:r>
                        <a:rPr lang="it-IT" sz="2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Libero</a:t>
                      </a:r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accesso ai percorsi di prevenzione, diagnosi e cura;</a:t>
                      </a:r>
                      <a:r>
                        <a:rPr lang="it-IT" sz="2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Corsi di Formazione</a:t>
                      </a:r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specifica.</a:t>
                      </a:r>
                    </a:p>
                    <a:p>
                      <a:endParaRPr lang="it-IT" sz="28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INTERVENTI INTERPERSONALI: 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Gruppi di supporto per familiari e partner;</a:t>
                      </a:r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Formazione del</a:t>
                      </a:r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personale sanitario; 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Divieto</a:t>
                      </a:r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specifico di Omo-</a:t>
                      </a:r>
                      <a:r>
                        <a:rPr lang="it-IT" sz="28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Transfobia</a:t>
                      </a:r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; Favorire il contatto con Associazioni Specifiche.</a:t>
                      </a:r>
                    </a:p>
                    <a:p>
                      <a:endParaRPr lang="it-IT" sz="28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INTERVENTI INTRAPERSONALI: 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Terapia Assertiva;</a:t>
                      </a:r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Autoaffermazione;</a:t>
                      </a:r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Gruppi di supporto;</a:t>
                      </a:r>
                      <a:r>
                        <a:rPr lang="it-IT" sz="2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Attivismo e partecipazione ai </a:t>
                      </a:r>
                      <a:r>
                        <a:rPr lang="it-IT" sz="2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Pride</a:t>
                      </a:r>
                      <a:r>
                        <a:rPr lang="it-IT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090392"/>
                  </a:ext>
                </a:extLst>
              </a:tr>
            </a:tbl>
          </a:graphicData>
        </a:graphic>
      </p:graphicFrame>
      <p:pic>
        <p:nvPicPr>
          <p:cNvPr id="4" name="Segnaposto immagine 17">
            <a:extLst>
              <a:ext uri="{FF2B5EF4-FFF2-40B4-BE49-F238E27FC236}">
                <a16:creationId xmlns:a16="http://schemas.microsoft.com/office/drawing/2014/main" xmlns="" id="{2411CA0B-8E20-7C48-9074-8D5742398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37908"/>
          <a:stretch>
            <a:fillRect/>
          </a:stretch>
        </p:blipFill>
        <p:spPr>
          <a:xfrm>
            <a:off x="9980476" y="38100"/>
            <a:ext cx="2211524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14529" y="485050"/>
            <a:ext cx="9302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Interventi </a:t>
            </a:r>
            <a:r>
              <a:rPr lang="it-IT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per la riduzione del M.S.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838230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4" y="0"/>
            <a:ext cx="9193510" cy="32408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74" y="3242364"/>
            <a:ext cx="9193509" cy="330785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748346" y="6550223"/>
            <a:ext cx="3235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(</a:t>
            </a:r>
            <a:r>
              <a:rPr lang="it-IT" sz="1400" b="1" dirty="0" err="1" smtClean="0"/>
              <a:t>Hatzenbuheler</a:t>
            </a:r>
            <a:r>
              <a:rPr lang="it-IT" sz="1400" b="1" dirty="0" smtClean="0"/>
              <a:t> 2009 da C. </a:t>
            </a:r>
            <a:r>
              <a:rPr lang="it-IT" sz="1400" b="1" dirty="0" err="1" smtClean="0"/>
              <a:t>Scandurra</a:t>
            </a:r>
            <a:r>
              <a:rPr lang="it-IT" sz="1400" b="1" dirty="0" smtClean="0"/>
              <a:t>)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700862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4552" cy="37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79470" y="0"/>
            <a:ext cx="8712530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lvl="0" indent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sz="4000" b="1" kern="0" dirty="0" smtClean="0">
              <a:solidFill>
                <a:srgbClr val="FFFF00"/>
              </a:solidFill>
              <a:latin typeface="Candara"/>
            </a:endParaRPr>
          </a:p>
          <a:p>
            <a:pPr marL="0" lvl="0" indent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sz="4000" b="1" kern="0" dirty="0">
              <a:solidFill>
                <a:srgbClr val="FFFF00"/>
              </a:solidFill>
              <a:latin typeface="Candara"/>
            </a:endParaRPr>
          </a:p>
          <a:p>
            <a:pPr marL="0" lvl="0" indent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t-IT" sz="4000" b="1" kern="0" dirty="0" smtClean="0">
                <a:solidFill>
                  <a:srgbClr val="FFFF00"/>
                </a:solidFill>
                <a:latin typeface="Candara"/>
              </a:rPr>
              <a:t>Dallo «Status </a:t>
            </a:r>
            <a:r>
              <a:rPr lang="it-IT" sz="4000" b="1" kern="0" dirty="0">
                <a:solidFill>
                  <a:srgbClr val="FFFF00"/>
                </a:solidFill>
                <a:latin typeface="Candara"/>
              </a:rPr>
              <a:t>di </a:t>
            </a:r>
            <a:r>
              <a:rPr lang="it-IT" sz="4000" b="1" kern="0" dirty="0" smtClean="0">
                <a:solidFill>
                  <a:srgbClr val="FFFF00"/>
                </a:solidFill>
                <a:latin typeface="Candara"/>
              </a:rPr>
              <a:t>Minoranza»…</a:t>
            </a:r>
            <a:endParaRPr lang="it-IT" sz="4000" b="1" kern="0" dirty="0">
              <a:solidFill>
                <a:srgbClr val="FFFF00"/>
              </a:solidFill>
              <a:latin typeface="Candara"/>
            </a:endParaRPr>
          </a:p>
          <a:p>
            <a:pPr marL="0" lvl="0" indent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sz="4000" b="1" kern="0" dirty="0">
              <a:solidFill>
                <a:srgbClr val="FFFF00"/>
              </a:solidFill>
              <a:latin typeface="Candara"/>
            </a:endParaRPr>
          </a:p>
          <a:p>
            <a:pPr marL="0" lvl="0" indent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t-IT" sz="4000" b="1" kern="0" dirty="0" smtClean="0">
                <a:solidFill>
                  <a:srgbClr val="FFFF00"/>
                </a:solidFill>
                <a:latin typeface="Candara"/>
              </a:rPr>
              <a:t>…all’Identità </a:t>
            </a:r>
            <a:r>
              <a:rPr lang="it-IT" sz="4000" b="1" kern="0" dirty="0">
                <a:solidFill>
                  <a:srgbClr val="FFFF00"/>
                </a:solidFill>
                <a:latin typeface="Candara"/>
              </a:rPr>
              <a:t>di </a:t>
            </a:r>
            <a:r>
              <a:rPr lang="it-IT" sz="4000" b="1" kern="0" dirty="0" smtClean="0">
                <a:solidFill>
                  <a:srgbClr val="FFFF00"/>
                </a:solidFill>
                <a:latin typeface="Candara"/>
              </a:rPr>
              <a:t>Minoranza Affermata </a:t>
            </a:r>
            <a:r>
              <a:rPr lang="it-IT" b="1" kern="0" dirty="0" smtClean="0">
                <a:solidFill>
                  <a:srgbClr val="FFFF00"/>
                </a:solidFill>
                <a:latin typeface="Candara"/>
              </a:rPr>
              <a:t>(</a:t>
            </a:r>
            <a:r>
              <a:rPr lang="it-IT" b="1" kern="0" dirty="0" err="1" smtClean="0">
                <a:solidFill>
                  <a:srgbClr val="FFFF00"/>
                </a:solidFill>
                <a:latin typeface="Candara"/>
              </a:rPr>
              <a:t>Coming</a:t>
            </a:r>
            <a:r>
              <a:rPr lang="it-IT" b="1" kern="0" dirty="0" smtClean="0">
                <a:solidFill>
                  <a:srgbClr val="FFFF00"/>
                </a:solidFill>
                <a:latin typeface="Candara"/>
              </a:rPr>
              <a:t> </a:t>
            </a:r>
            <a:r>
              <a:rPr lang="it-IT" b="1" kern="0" dirty="0">
                <a:solidFill>
                  <a:srgbClr val="FFFF00"/>
                </a:solidFill>
                <a:latin typeface="Candara"/>
              </a:rPr>
              <a:t>Out</a:t>
            </a:r>
            <a:r>
              <a:rPr lang="it-IT" b="1" kern="0" dirty="0" smtClean="0">
                <a:solidFill>
                  <a:srgbClr val="FFFF00"/>
                </a:solidFill>
                <a:latin typeface="Candara"/>
              </a:rPr>
              <a:t>) </a:t>
            </a:r>
            <a:endParaRPr lang="it-IT" b="1" kern="0" dirty="0">
              <a:solidFill>
                <a:srgbClr val="FFFF00"/>
              </a:solidFill>
              <a:latin typeface="Candara"/>
            </a:endParaRPr>
          </a:p>
          <a:p>
            <a:pPr marL="342797" lvl="0" indent="-342797" defTabSz="914126">
              <a:lnSpc>
                <a:spcPct val="100000"/>
              </a:lnSpc>
              <a:spcBef>
                <a:spcPts val="0"/>
              </a:spcBef>
              <a:buFontTx/>
              <a:buAutoNum type="arabicParenR"/>
              <a:defRPr/>
            </a:pPr>
            <a:r>
              <a:rPr lang="it-IT" sz="4000" b="1" kern="0" dirty="0">
                <a:solidFill>
                  <a:srgbClr val="FFFF00"/>
                </a:solidFill>
                <a:latin typeface="Candara"/>
              </a:rPr>
              <a:t>Importanza</a:t>
            </a:r>
          </a:p>
          <a:p>
            <a:pPr marL="342797" lvl="0" indent="-342797" defTabSz="914126">
              <a:lnSpc>
                <a:spcPct val="100000"/>
              </a:lnSpc>
              <a:spcBef>
                <a:spcPts val="0"/>
              </a:spcBef>
              <a:buFontTx/>
              <a:buAutoNum type="arabicParenR"/>
              <a:defRPr/>
            </a:pPr>
            <a:r>
              <a:rPr lang="it-IT" sz="4000" b="1" kern="0" dirty="0">
                <a:solidFill>
                  <a:srgbClr val="FFFF00"/>
                </a:solidFill>
                <a:latin typeface="Candara"/>
              </a:rPr>
              <a:t>Valenza</a:t>
            </a:r>
          </a:p>
          <a:p>
            <a:pPr marL="342797" lvl="0" indent="-342797" defTabSz="914126">
              <a:lnSpc>
                <a:spcPct val="100000"/>
              </a:lnSpc>
              <a:spcBef>
                <a:spcPts val="0"/>
              </a:spcBef>
              <a:buFontTx/>
              <a:buAutoNum type="arabicParenR"/>
              <a:defRPr/>
            </a:pPr>
            <a:r>
              <a:rPr lang="it-IT" sz="4000" b="1" kern="0" dirty="0">
                <a:solidFill>
                  <a:srgbClr val="FFFF00"/>
                </a:solidFill>
                <a:latin typeface="Candara"/>
              </a:rPr>
              <a:t>Integrazione</a:t>
            </a:r>
          </a:p>
          <a:p>
            <a:pPr marL="342797" lvl="0" indent="-342797" defTabSz="914126">
              <a:lnSpc>
                <a:spcPct val="100000"/>
              </a:lnSpc>
              <a:spcBef>
                <a:spcPts val="0"/>
              </a:spcBef>
              <a:buFontTx/>
              <a:buAutoNum type="arabicParenR"/>
              <a:defRPr/>
            </a:pPr>
            <a:r>
              <a:rPr lang="it-IT" sz="4000" b="1" kern="0" dirty="0">
                <a:solidFill>
                  <a:srgbClr val="FFFF00"/>
                </a:solidFill>
                <a:latin typeface="Candara"/>
              </a:rPr>
              <a:t>Visibilità</a:t>
            </a:r>
          </a:p>
          <a:p>
            <a:pPr marL="0" lvl="0" indent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b="1" kern="0" dirty="0" smtClean="0">
              <a:solidFill>
                <a:srgbClr val="FFFF00"/>
              </a:solidFill>
              <a:latin typeface="Candara"/>
            </a:endParaRPr>
          </a:p>
          <a:p>
            <a:pPr marL="0" lvl="0" indent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b="1" kern="0" dirty="0">
              <a:solidFill>
                <a:srgbClr val="FFFF00"/>
              </a:solidFill>
              <a:latin typeface="Candara"/>
            </a:endParaRPr>
          </a:p>
          <a:p>
            <a:pPr marL="0" indent="0" defTabSz="914126">
              <a:buNone/>
            </a:pPr>
            <a:endParaRPr lang="it-IT" sz="1800" b="1" spc="-1" dirty="0" smtClean="0">
              <a:solidFill>
                <a:srgbClr val="FFFF00"/>
              </a:solidFill>
              <a:latin typeface="Arial"/>
            </a:endParaRPr>
          </a:p>
          <a:p>
            <a:pPr marL="0" lvl="0" indent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kern="0" dirty="0">
              <a:latin typeface="Candara"/>
            </a:endParaRPr>
          </a:p>
          <a:p>
            <a:pPr marL="0" lvl="0" indent="0" defTabSz="914126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kern="0" dirty="0">
              <a:latin typeface="Candara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Risultato immagine per lgbt girl happy flag painting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55" y="4085112"/>
            <a:ext cx="4166745" cy="27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3127" y="6103917"/>
            <a:ext cx="794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it-IT" sz="1600" b="1" spc="-1" dirty="0">
                <a:solidFill>
                  <a:srgbClr val="FF0000"/>
                </a:solidFill>
                <a:latin typeface="Arial"/>
              </a:rPr>
              <a:t>J.T. </a:t>
            </a:r>
            <a:r>
              <a:rPr lang="it-IT" sz="1600" b="1" spc="-1" dirty="0" err="1">
                <a:solidFill>
                  <a:srgbClr val="FF0000"/>
                </a:solidFill>
                <a:latin typeface="Arial"/>
              </a:rPr>
              <a:t>Goldbach</a:t>
            </a:r>
            <a:r>
              <a:rPr lang="it-IT" sz="1600" b="1" spc="-1" dirty="0">
                <a:solidFill>
                  <a:srgbClr val="FF0000"/>
                </a:solidFill>
                <a:latin typeface="Arial"/>
              </a:rPr>
              <a:t>, J.J. </a:t>
            </a:r>
            <a:r>
              <a:rPr lang="it-IT" sz="1600" b="1" spc="-1" dirty="0" err="1">
                <a:solidFill>
                  <a:srgbClr val="FF0000"/>
                </a:solidFill>
                <a:latin typeface="Arial"/>
              </a:rPr>
              <a:t>Gibbs</a:t>
            </a:r>
            <a:r>
              <a:rPr lang="it-IT" sz="1600" b="1" spc="-1" dirty="0">
                <a:solidFill>
                  <a:srgbClr val="FF0000"/>
                </a:solidFill>
                <a:latin typeface="Arial"/>
              </a:rPr>
              <a:t>: </a:t>
            </a:r>
            <a:r>
              <a:rPr lang="it-IT" sz="1600" b="1" i="1" spc="-1" dirty="0">
                <a:solidFill>
                  <a:srgbClr val="FF0000"/>
                </a:solidFill>
                <a:latin typeface="Arial"/>
              </a:rPr>
              <a:t>A </a:t>
            </a:r>
            <a:r>
              <a:rPr lang="it-IT" sz="1600" b="1" i="1" spc="-1" dirty="0" err="1">
                <a:solidFill>
                  <a:srgbClr val="FF0000"/>
                </a:solidFill>
                <a:latin typeface="Arial"/>
              </a:rPr>
              <a:t>developmentally</a:t>
            </a:r>
            <a:r>
              <a:rPr lang="it-IT" sz="1600" b="1" i="1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i="1" spc="-1" dirty="0" err="1">
                <a:solidFill>
                  <a:srgbClr val="FF0000"/>
                </a:solidFill>
                <a:latin typeface="Arial"/>
              </a:rPr>
              <a:t>informed</a:t>
            </a:r>
            <a:r>
              <a:rPr lang="it-IT" sz="1600" b="1" i="1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i="1" spc="-1" dirty="0" err="1">
                <a:solidFill>
                  <a:srgbClr val="FF0000"/>
                </a:solidFill>
                <a:latin typeface="Arial"/>
              </a:rPr>
              <a:t>adaptation</a:t>
            </a:r>
            <a:r>
              <a:rPr lang="it-IT" sz="1600" b="1" i="1" spc="-1" dirty="0">
                <a:solidFill>
                  <a:srgbClr val="FF0000"/>
                </a:solidFill>
                <a:latin typeface="Arial"/>
              </a:rPr>
              <a:t> of </a:t>
            </a:r>
            <a:r>
              <a:rPr lang="it-IT" sz="1600" b="1" i="1" spc="-1" dirty="0" err="1">
                <a:solidFill>
                  <a:srgbClr val="FF0000"/>
                </a:solidFill>
                <a:latin typeface="Arial"/>
              </a:rPr>
              <a:t>minority</a:t>
            </a:r>
            <a:r>
              <a:rPr lang="it-IT" sz="1600" b="1" i="1" spc="-1" dirty="0">
                <a:solidFill>
                  <a:srgbClr val="FF0000"/>
                </a:solidFill>
                <a:latin typeface="Arial"/>
              </a:rPr>
              <a:t> stress for </a:t>
            </a:r>
            <a:r>
              <a:rPr lang="it-IT" sz="1600" b="1" i="1" spc="-1" dirty="0" err="1">
                <a:solidFill>
                  <a:srgbClr val="FF0000"/>
                </a:solidFill>
                <a:latin typeface="Arial"/>
              </a:rPr>
              <a:t>sexual</a:t>
            </a:r>
            <a:r>
              <a:rPr lang="it-IT" sz="1600" b="1" i="1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i="1" spc="-1" dirty="0" err="1">
                <a:solidFill>
                  <a:srgbClr val="FF0000"/>
                </a:solidFill>
                <a:latin typeface="Arial"/>
              </a:rPr>
              <a:t>minority</a:t>
            </a:r>
            <a:r>
              <a:rPr lang="it-IT" sz="1600" b="1" i="1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it-IT" sz="1600" b="1" i="1" spc="-1" dirty="0" err="1">
                <a:solidFill>
                  <a:srgbClr val="FF0000"/>
                </a:solidFill>
                <a:latin typeface="Arial"/>
              </a:rPr>
              <a:t>adolescents</a:t>
            </a:r>
            <a:r>
              <a:rPr lang="it-IT" sz="1600" b="1" spc="-1" dirty="0">
                <a:solidFill>
                  <a:srgbClr val="FF0000"/>
                </a:solidFill>
                <a:latin typeface="Arial"/>
              </a:rPr>
              <a:t>. J of </a:t>
            </a:r>
            <a:r>
              <a:rPr lang="it-IT" sz="1600" b="1" spc="-1" dirty="0" err="1">
                <a:solidFill>
                  <a:srgbClr val="FF0000"/>
                </a:solidFill>
                <a:latin typeface="Arial"/>
              </a:rPr>
              <a:t>Adolesc</a:t>
            </a:r>
            <a:r>
              <a:rPr lang="it-IT" sz="1600" b="1" spc="-1" dirty="0">
                <a:solidFill>
                  <a:srgbClr val="FF0000"/>
                </a:solidFill>
                <a:latin typeface="Arial"/>
              </a:rPr>
              <a:t>. 2017 </a:t>
            </a:r>
          </a:p>
          <a:p>
            <a:pPr defTabSz="914126"/>
            <a:endParaRPr lang="it-IT" sz="1600" spc="-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56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4738" y="4286595"/>
            <a:ext cx="9144000" cy="1180407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/>
              <a:t>Progetto Formativo Obbligatorio a Distanza</a:t>
            </a:r>
            <a:br>
              <a:rPr lang="it-IT" sz="4000" b="1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b="1" dirty="0">
                <a:solidFill>
                  <a:srgbClr val="FFFF00"/>
                </a:solidFill>
              </a:rPr>
              <a:t>MEDICINA DI GENERE LGBTI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1400" b="1" dirty="0" smtClean="0"/>
              <a:t> </a:t>
            </a:r>
            <a:endParaRPr lang="it-IT" sz="1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6" y="386402"/>
            <a:ext cx="5202259" cy="2051998"/>
          </a:xfrm>
          <a:prstGeom prst="rect">
            <a:avLst/>
          </a:prstGeom>
        </p:spPr>
      </p:pic>
      <p:pic>
        <p:nvPicPr>
          <p:cNvPr id="5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7120" y="300088"/>
            <a:ext cx="4338275" cy="21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0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ETERONORMATIVITA’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5487" y="1240972"/>
            <a:ext cx="11496554" cy="5617028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V</a:t>
            </a:r>
            <a:r>
              <a:rPr lang="it-IT" b="1" dirty="0" smtClean="0">
                <a:solidFill>
                  <a:srgbClr val="0070C0"/>
                </a:solidFill>
              </a:rPr>
              <a:t>isione </a:t>
            </a:r>
            <a:r>
              <a:rPr lang="it-IT" b="1" dirty="0">
                <a:solidFill>
                  <a:srgbClr val="0070C0"/>
                </a:solidFill>
              </a:rPr>
              <a:t>del mondo che considera come naturale solo l’eterosessualità, dando per scontato che tutte le persone lo siano</a:t>
            </a:r>
            <a:r>
              <a:rPr lang="it-IT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Base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di tutte le forme di discriminazione degli orientamenti sessuali diversi da quello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eterosessuale.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                                                                         </a:t>
            </a:r>
            <a:r>
              <a:rPr lang="it-IT" sz="3200" b="1" dirty="0" smtClean="0">
                <a:solidFill>
                  <a:srgbClr val="C00000"/>
                </a:solidFill>
              </a:rPr>
              <a:t>Genera</a:t>
            </a:r>
            <a:r>
              <a:rPr lang="it-IT" sz="3200" dirty="0" smtClean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Etero-Sessismo</a:t>
            </a:r>
            <a:r>
              <a:rPr lang="it-IT" sz="3200" dirty="0" smtClean="0">
                <a:solidFill>
                  <a:srgbClr val="C00000"/>
                </a:solidFill>
              </a:rPr>
              <a:t>: 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                                                             rifiuto e stigmatizzazione </a:t>
            </a:r>
            <a:r>
              <a:rPr lang="it-IT" sz="3200" b="1" dirty="0">
                <a:solidFill>
                  <a:srgbClr val="C00000"/>
                </a:solidFill>
              </a:rPr>
              <a:t>di </a:t>
            </a:r>
            <a:r>
              <a:rPr lang="it-IT" sz="3200" b="1" dirty="0" smtClean="0">
                <a:solidFill>
                  <a:srgbClr val="C00000"/>
                </a:solidFill>
              </a:rPr>
              <a:t>ogni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                                                             forma minoritaria di 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                                                             comportamento, identità e 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C00000"/>
                </a:solidFill>
              </a:rPr>
              <a:t> </a:t>
            </a:r>
            <a:r>
              <a:rPr lang="it-IT" sz="3200" b="1" dirty="0" smtClean="0">
                <a:solidFill>
                  <a:srgbClr val="C00000"/>
                </a:solidFill>
              </a:rPr>
              <a:t>                                                             relazione non eterosessuale</a:t>
            </a:r>
            <a:r>
              <a:rPr lang="it-IT" sz="32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083"/>
            <a:ext cx="6036197" cy="38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7356"/>
            <a:ext cx="10515600" cy="1179554"/>
          </a:xfrm>
        </p:spPr>
        <p:txBody>
          <a:bodyPr>
            <a:normAutofit/>
          </a:bodyPr>
          <a:lstStyle/>
          <a:p>
            <a:pPr algn="ctr"/>
            <a:r>
              <a:rPr lang="it-IT" sz="6600" b="1" dirty="0" smtClean="0">
                <a:solidFill>
                  <a:srgbClr val="FF0000"/>
                </a:solidFill>
              </a:rPr>
              <a:t>LO STIGMA</a:t>
            </a:r>
            <a:endParaRPr lang="it-IT" sz="66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8" y="1270744"/>
            <a:ext cx="11160376" cy="4923803"/>
          </a:xfrm>
        </p:spPr>
      </p:pic>
      <p:sp>
        <p:nvSpPr>
          <p:cNvPr id="5" name="CasellaDiTesto 4"/>
          <p:cNvSpPr txBox="1"/>
          <p:nvPr/>
        </p:nvSpPr>
        <p:spPr>
          <a:xfrm>
            <a:off x="8906608" y="6356839"/>
            <a:ext cx="190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a C. </a:t>
            </a:r>
            <a:r>
              <a:rPr lang="it-IT" dirty="0" err="1" smtClean="0"/>
              <a:t>Scandurra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5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5320" y="304800"/>
            <a:ext cx="11536680" cy="547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b="1" dirty="0">
                <a:solidFill>
                  <a:schemeClr val="accent1">
                    <a:lumMod val="50000"/>
                  </a:schemeClr>
                </a:solidFill>
              </a:rPr>
              <a:t>Minoranze Sessuali</a:t>
            </a:r>
            <a:endParaRPr lang="it-IT" sz="5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Persone 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la cui identità e orientamento sessuale differiscono dalla maggioranza della società 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circostante. Dunque, p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ersone lesbiche, 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gay,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bisex, 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transgender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e intersessuali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(acronimo LGBTI), in</a:t>
            </a:r>
          </a:p>
          <a:p>
            <a:pPr marL="0" indent="0">
              <a:buNone/>
            </a:pP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relazione al gruppo </a:t>
            </a:r>
            <a:endParaRPr lang="it-IT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maggioritario 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degli </a:t>
            </a:r>
            <a:endParaRPr lang="it-IT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eterosessuali.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438"/>
            <a:ext cx="6004560" cy="33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" y="632460"/>
            <a:ext cx="5242560" cy="611124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it-IT" sz="4000" b="1" dirty="0">
                <a:solidFill>
                  <a:srgbClr val="C00000"/>
                </a:solidFill>
              </a:rPr>
              <a:t>L</a:t>
            </a:r>
            <a:r>
              <a:rPr lang="it-IT" sz="4000" b="1" dirty="0" smtClean="0">
                <a:solidFill>
                  <a:srgbClr val="C00000"/>
                </a:solidFill>
              </a:rPr>
              <a:t>e Minoranze Sessuali possono essere più vulnerabili a livello di adattamento psicosociale e benessere psicologico, poiché molto più esposte a </a:t>
            </a:r>
            <a:r>
              <a:rPr lang="it-IT" sz="4000" b="1" i="1" dirty="0" err="1" smtClean="0">
                <a:solidFill>
                  <a:srgbClr val="C00000"/>
                </a:solidFill>
              </a:rPr>
              <a:t>stressor</a:t>
            </a:r>
            <a:r>
              <a:rPr lang="it-IT" sz="4000" b="1" dirty="0" smtClean="0">
                <a:solidFill>
                  <a:srgbClr val="C00000"/>
                </a:solidFill>
              </a:rPr>
              <a:t> sociali rispetto alla maggioranza eterosessuale. </a:t>
            </a:r>
          </a:p>
          <a:p>
            <a:pPr marL="0" lvl="0" indent="0">
              <a:buNone/>
            </a:pPr>
            <a:endParaRPr lang="it-IT" sz="4000" dirty="0" smtClean="0"/>
          </a:p>
          <a:p>
            <a:pPr marL="0" lvl="0" indent="0">
              <a:buNone/>
            </a:pPr>
            <a:r>
              <a:rPr lang="it-IT" sz="1600" dirty="0" smtClean="0"/>
              <a:t>R.J. </a:t>
            </a:r>
            <a:r>
              <a:rPr lang="it-IT" sz="1700" dirty="0" smtClean="0"/>
              <a:t>Lewis, et al. </a:t>
            </a:r>
            <a:r>
              <a:rPr lang="it-IT" sz="1700" i="1" dirty="0" err="1" smtClean="0"/>
              <a:t>Still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Stressful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After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All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These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Years</a:t>
            </a:r>
            <a:r>
              <a:rPr lang="it-IT" sz="1700" i="1" dirty="0" smtClean="0"/>
              <a:t>: A </a:t>
            </a:r>
            <a:r>
              <a:rPr lang="it-IT" sz="1700" i="1" dirty="0" err="1" smtClean="0"/>
              <a:t>Review</a:t>
            </a:r>
            <a:r>
              <a:rPr lang="it-IT" sz="1700" i="1" dirty="0" smtClean="0"/>
              <a:t> of </a:t>
            </a:r>
            <a:r>
              <a:rPr lang="it-IT" sz="1700" i="1" dirty="0" err="1" smtClean="0"/>
              <a:t>Lesbians</a:t>
            </a:r>
            <a:r>
              <a:rPr lang="it-IT" sz="1700" i="1" dirty="0" smtClean="0"/>
              <a:t>’ and </a:t>
            </a:r>
            <a:r>
              <a:rPr lang="it-IT" sz="1700" i="1" dirty="0" err="1" smtClean="0"/>
              <a:t>Bisexual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Women's</a:t>
            </a:r>
            <a:r>
              <a:rPr lang="it-IT" sz="1700" i="1" dirty="0" smtClean="0"/>
              <a:t> </a:t>
            </a:r>
            <a:r>
              <a:rPr lang="it-IT" sz="1700" i="1" dirty="0" err="1" smtClean="0"/>
              <a:t>Minority</a:t>
            </a:r>
            <a:r>
              <a:rPr lang="it-IT" sz="1700" i="1" dirty="0" smtClean="0"/>
              <a:t> Stress.</a:t>
            </a:r>
            <a:r>
              <a:rPr lang="it-IT" sz="1700" dirty="0" smtClean="0"/>
              <a:t> Journal of </a:t>
            </a:r>
            <a:r>
              <a:rPr lang="it-IT" sz="1700" dirty="0" err="1" smtClean="0"/>
              <a:t>Lesbian</a:t>
            </a:r>
            <a:r>
              <a:rPr lang="it-IT" sz="1700" dirty="0" smtClean="0"/>
              <a:t> </a:t>
            </a:r>
            <a:r>
              <a:rPr lang="it-IT" sz="1700" dirty="0" err="1" smtClean="0"/>
              <a:t>Studies</a:t>
            </a:r>
            <a:r>
              <a:rPr lang="it-IT" sz="1700" dirty="0" smtClean="0"/>
              <a:t>, 2012</a:t>
            </a:r>
            <a:endParaRPr lang="it-IT" sz="1600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575035" y="388856"/>
            <a:ext cx="11038787" cy="1307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b="1" dirty="0" err="1">
                <a:solidFill>
                  <a:srgbClr val="FF0000"/>
                </a:solidFill>
                <a:latin typeface="Bell MT" panose="02020503060305020303" pitchFamily="18" charset="0"/>
              </a:rPr>
              <a:t>Minority</a:t>
            </a:r>
            <a:r>
              <a:rPr lang="it-IT" sz="5400" b="1" dirty="0">
                <a:solidFill>
                  <a:srgbClr val="FF0000"/>
                </a:solidFill>
                <a:latin typeface="Bell MT" panose="02020503060305020303" pitchFamily="18" charset="0"/>
              </a:rPr>
              <a:t> Stress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03027" y="1696825"/>
            <a:ext cx="11582801" cy="473876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3200" b="1" dirty="0">
                <a:solidFill>
                  <a:srgbClr val="FFFF00"/>
                </a:solidFill>
              </a:rPr>
              <a:t>Condizione </a:t>
            </a:r>
            <a:r>
              <a:rPr lang="it-IT" sz="3200" b="1" dirty="0" smtClean="0">
                <a:solidFill>
                  <a:srgbClr val="FFFF00"/>
                </a:solidFill>
              </a:rPr>
              <a:t>di-stressante, derivante dagli </a:t>
            </a:r>
            <a:r>
              <a:rPr lang="it-IT" sz="3200" b="1" dirty="0">
                <a:solidFill>
                  <a:srgbClr val="FFFF00"/>
                </a:solidFill>
              </a:rPr>
              <a:t>atteggiamenti e </a:t>
            </a:r>
            <a:r>
              <a:rPr lang="it-IT" sz="3200" b="1" dirty="0" smtClean="0">
                <a:solidFill>
                  <a:srgbClr val="FFFF00"/>
                </a:solidFill>
              </a:rPr>
              <a:t>dai comportamenti </a:t>
            </a:r>
            <a:r>
              <a:rPr lang="it-IT" sz="3200" b="1" dirty="0">
                <a:solidFill>
                  <a:srgbClr val="FFFF00"/>
                </a:solidFill>
              </a:rPr>
              <a:t>del gruppo </a:t>
            </a:r>
            <a:r>
              <a:rPr lang="it-IT" sz="3200" b="1" dirty="0" smtClean="0">
                <a:solidFill>
                  <a:srgbClr val="FFFF00"/>
                </a:solidFill>
              </a:rPr>
              <a:t>maggioritario, </a:t>
            </a:r>
            <a:r>
              <a:rPr lang="it-IT" sz="3200" b="1" dirty="0">
                <a:solidFill>
                  <a:srgbClr val="FFFF00"/>
                </a:solidFill>
              </a:rPr>
              <a:t>che </a:t>
            </a:r>
            <a:r>
              <a:rPr lang="it-IT" sz="3200" b="1" dirty="0" smtClean="0">
                <a:solidFill>
                  <a:srgbClr val="FFFF00"/>
                </a:solidFill>
              </a:rPr>
              <a:t>investe persone appartenenti ad </a:t>
            </a:r>
            <a:r>
              <a:rPr lang="it-IT" sz="3200" b="1" dirty="0">
                <a:solidFill>
                  <a:srgbClr val="FFFF00"/>
                </a:solidFill>
              </a:rPr>
              <a:t>una </a:t>
            </a:r>
            <a:r>
              <a:rPr lang="it-IT" sz="3200" b="1" dirty="0" smtClean="0">
                <a:solidFill>
                  <a:srgbClr val="FFFF00"/>
                </a:solidFill>
              </a:rPr>
              <a:t>minoranza, valutate come </a:t>
            </a:r>
            <a:r>
              <a:rPr lang="it-IT" sz="3200" b="1" dirty="0">
                <a:solidFill>
                  <a:srgbClr val="FFFF00"/>
                </a:solidFill>
              </a:rPr>
              <a:t>inferiori </a:t>
            </a:r>
            <a:r>
              <a:rPr lang="it-IT" sz="3200" b="1" dirty="0" smtClean="0">
                <a:solidFill>
                  <a:srgbClr val="FFFF00"/>
                </a:solidFill>
              </a:rPr>
              <a:t>e/o </a:t>
            </a:r>
            <a:r>
              <a:rPr lang="it-IT" sz="3200" b="1" dirty="0">
                <a:solidFill>
                  <a:srgbClr val="FFFF00"/>
                </a:solidFill>
              </a:rPr>
              <a:t>peggiori, </a:t>
            </a:r>
            <a:r>
              <a:rPr lang="it-IT" sz="3200" b="1" dirty="0" smtClean="0">
                <a:solidFill>
                  <a:srgbClr val="FFFF00"/>
                </a:solidFill>
              </a:rPr>
              <a:t>con conseguente </a:t>
            </a:r>
            <a:r>
              <a:rPr lang="it-IT" sz="3200" b="1" dirty="0">
                <a:solidFill>
                  <a:srgbClr val="FFFF00"/>
                </a:solidFill>
              </a:rPr>
              <a:t>impatto negativo sul </a:t>
            </a:r>
            <a:r>
              <a:rPr lang="it-IT" sz="3200" b="1" dirty="0" smtClean="0">
                <a:solidFill>
                  <a:srgbClr val="FFFF00"/>
                </a:solidFill>
              </a:rPr>
              <a:t>loro benessere </a:t>
            </a:r>
            <a:r>
              <a:rPr lang="it-IT" sz="3200" b="1" dirty="0">
                <a:solidFill>
                  <a:srgbClr val="FFFF00"/>
                </a:solidFill>
              </a:rPr>
              <a:t>psicologico e </a:t>
            </a:r>
            <a:r>
              <a:rPr lang="it-IT" sz="3200" b="1" dirty="0" smtClean="0">
                <a:solidFill>
                  <a:srgbClr val="FFFF00"/>
                </a:solidFill>
              </a:rPr>
              <a:t>sull’adattamento psicosociale. </a:t>
            </a:r>
          </a:p>
          <a:p>
            <a:pPr algn="just"/>
            <a:endParaRPr lang="it-IT" sz="3200" b="1" dirty="0" smtClean="0">
              <a:solidFill>
                <a:srgbClr val="FFFF00"/>
              </a:solidFill>
            </a:endParaRPr>
          </a:p>
          <a:p>
            <a:pPr algn="just"/>
            <a:r>
              <a:rPr lang="it-IT" sz="3200" b="1" dirty="0" smtClean="0">
                <a:solidFill>
                  <a:srgbClr val="FFFF00"/>
                </a:solidFill>
              </a:rPr>
              <a:t>Al centro della condizione del </a:t>
            </a:r>
            <a:r>
              <a:rPr lang="it-IT" sz="3200" b="1" dirty="0" err="1" smtClean="0">
                <a:solidFill>
                  <a:srgbClr val="FFFF00"/>
                </a:solidFill>
              </a:rPr>
              <a:t>Minority</a:t>
            </a:r>
            <a:r>
              <a:rPr lang="it-IT" sz="3200" b="1" dirty="0" smtClean="0">
                <a:solidFill>
                  <a:srgbClr val="FFFF00"/>
                </a:solidFill>
              </a:rPr>
              <a:t> Stress vi è lo scostamento tra cultura, bisogni, aspettative ed esperienze della persona appartenente al gruppo minoritario e quelle del gruppo maggioritario.  </a:t>
            </a:r>
            <a:endParaRPr lang="it-I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1396" y="-78517"/>
            <a:ext cx="1099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FF0000"/>
                </a:solidFill>
                <a:latin typeface="Arial Black" panose="020B0A04020102020204" pitchFamily="34" charset="0"/>
              </a:rPr>
              <a:t>CAUSE </a:t>
            </a:r>
            <a:r>
              <a:rPr lang="it-IT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DEL </a:t>
            </a:r>
            <a:r>
              <a:rPr lang="it-IT" sz="4400" dirty="0">
                <a:solidFill>
                  <a:srgbClr val="FF0000"/>
                </a:solidFill>
                <a:latin typeface="Arial Black" panose="020B0A04020102020204" pitchFamily="34" charset="0"/>
              </a:rPr>
              <a:t>MINORITY STRESS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89363" y="6442501"/>
            <a:ext cx="12119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A. Montano e R. </a:t>
            </a:r>
            <a:r>
              <a:rPr lang="it-IT" sz="1600" b="1" dirty="0" err="1" smtClean="0"/>
              <a:t>Rubbino</a:t>
            </a:r>
            <a:r>
              <a:rPr lang="it-IT" sz="1600" b="1" dirty="0" smtClean="0"/>
              <a:t> </a:t>
            </a:r>
            <a:r>
              <a:rPr lang="it-IT" sz="1600" b="1" i="1" dirty="0" smtClean="0"/>
              <a:t>Manuale </a:t>
            </a:r>
            <a:r>
              <a:rPr lang="it-IT" sz="1600" b="1" i="1" dirty="0"/>
              <a:t>di Psicoterapia per la popolazione LGBTQIA</a:t>
            </a:r>
            <a:r>
              <a:rPr lang="it-IT" sz="1600" b="1" dirty="0" smtClean="0"/>
              <a:t>+ </a:t>
            </a:r>
            <a:r>
              <a:rPr lang="it-IT" sz="1600" b="1" dirty="0" err="1" smtClean="0"/>
              <a:t>Erickson</a:t>
            </a:r>
            <a:r>
              <a:rPr lang="it-IT" sz="1600" b="1" dirty="0" smtClean="0"/>
              <a:t> 2021</a:t>
            </a:r>
            <a:endParaRPr lang="it-IT" sz="1600" b="1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943181095"/>
              </p:ext>
            </p:extLst>
          </p:nvPr>
        </p:nvGraphicFramePr>
        <p:xfrm>
          <a:off x="189363" y="690924"/>
          <a:ext cx="11720576" cy="575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2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  <p:pic>
        <p:nvPicPr>
          <p:cNvPr id="221" name="Google Shape;221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299100" cy="50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112545" y="5393126"/>
            <a:ext cx="12074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etroazione negativa del </a:t>
            </a:r>
            <a:r>
              <a:rPr 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Minority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Stress 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che sostiene il 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malessere, </a:t>
            </a:r>
          </a:p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comportamenti 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a rischio delle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persone LGBTI 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riducendone l’aspettativa di vita</a:t>
            </a:r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1385</Words>
  <Application>Microsoft Office PowerPoint</Application>
  <PresentationFormat>Widescreen</PresentationFormat>
  <Paragraphs>197</Paragraphs>
  <Slides>24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Arial MT</vt:lpstr>
      <vt:lpstr>Bell MT</vt:lpstr>
      <vt:lpstr>Calibri</vt:lpstr>
      <vt:lpstr>Calibri Light</vt:lpstr>
      <vt:lpstr>Candara</vt:lpstr>
      <vt:lpstr>Century Gothic</vt:lpstr>
      <vt:lpstr>Times New Roman</vt:lpstr>
      <vt:lpstr>Wingdings</vt:lpstr>
      <vt:lpstr>Wingdings 3</vt:lpstr>
      <vt:lpstr>Tema di Office</vt:lpstr>
      <vt:lpstr>Progetto Formativo Obbligatorio a Distanza   MEDICINA DI GENERE LGBTI 1° LIVELLO - PARTE SECONDA   7 Aprile 2022 </vt:lpstr>
      <vt:lpstr>Influenza Maggioritaria, informativa e normativa (Deutsch e Gerard, 1955)</vt:lpstr>
      <vt:lpstr>ETERONORMATIVITA’</vt:lpstr>
      <vt:lpstr>LO STIGMA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ESTEEM Protocol per la riduzione del M.S.</vt:lpstr>
      <vt:lpstr>Buone Pratiche per la riduzione del M.S.</vt:lpstr>
      <vt:lpstr>Presentazione standard di PowerPoint</vt:lpstr>
      <vt:lpstr>Presentazione standard di PowerPoint</vt:lpstr>
      <vt:lpstr>Presentazione standard di PowerPoint</vt:lpstr>
      <vt:lpstr>Progetto Formativo Obbligatorio a Distanza  MEDICINA DI GENERE LGBTI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Manlio Converti</dc:creator>
  <cp:lastModifiedBy>salvatore carino</cp:lastModifiedBy>
  <cp:revision>71</cp:revision>
  <dcterms:created xsi:type="dcterms:W3CDTF">2022-01-31T08:11:25Z</dcterms:created>
  <dcterms:modified xsi:type="dcterms:W3CDTF">2022-04-07T08:11:46Z</dcterms:modified>
</cp:coreProperties>
</file>